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65" r:id="rId2"/>
    <p:sldMasterId id="2147483734" r:id="rId3"/>
  </p:sldMasterIdLst>
  <p:notesMasterIdLst>
    <p:notesMasterId r:id="rId19"/>
  </p:notesMasterIdLst>
  <p:sldIdLst>
    <p:sldId id="287" r:id="rId4"/>
    <p:sldId id="295" r:id="rId5"/>
    <p:sldId id="257" r:id="rId6"/>
    <p:sldId id="256" r:id="rId7"/>
    <p:sldId id="288" r:id="rId8"/>
    <p:sldId id="289" r:id="rId9"/>
    <p:sldId id="261" r:id="rId10"/>
    <p:sldId id="262" r:id="rId11"/>
    <p:sldId id="263" r:id="rId12"/>
    <p:sldId id="264" r:id="rId13"/>
    <p:sldId id="265" r:id="rId14"/>
    <p:sldId id="266" r:id="rId15"/>
    <p:sldId id="294" r:id="rId16"/>
    <p:sldId id="291" r:id="rId17"/>
    <p:sldId id="270" r:id="rId18"/>
  </p:sldIdLst>
  <p:sldSz cx="9144000" cy="6858000" type="screen4x3"/>
  <p:notesSz cx="6858000" cy="9144000"/>
  <p:embeddedFontLst>
    <p:embeddedFont>
      <p:font typeface="Calibri Light" panose="020F0302020204030204" pitchFamily="34" charset="0"/>
      <p:regular r:id="rId20"/>
      <p:italic r:id="rId21"/>
    </p:embeddedFont>
    <p:embeddedFont>
      <p:font typeface="Book Antiqua" panose="02040602050305030304" pitchFamily="18" charset="0"/>
      <p:regular r:id="rId22"/>
      <p:bold r:id="rId23"/>
      <p:italic r:id="rId24"/>
      <p:boldItalic r:id="rId25"/>
    </p:embeddedFont>
    <p:embeddedFont>
      <p:font typeface="Eras Bold ITC" panose="020B0907030504020204" pitchFamily="34" charset="0"/>
      <p:regular r:id="rId26"/>
    </p:embeddedFont>
    <p:embeddedFont>
      <p:font typeface="MS Gothic" panose="020B0609070205080204" pitchFamily="49" charset="-128"/>
      <p:regular r:id="rId27"/>
    </p:embeddedFont>
    <p:embeddedFont>
      <p:font typeface="Arial Black" panose="020B0A04020102020204" pitchFamily="34" charset="0"/>
      <p:bold r:id="rId28"/>
    </p:embeddedFont>
    <p:embeddedFont>
      <p:font typeface="Gloucester MT Extra Condensed" panose="02030808020601010101" pitchFamily="18" charset="0"/>
      <p:regular r:id="rId29"/>
    </p:embeddedFont>
    <p:embeddedFont>
      <p:font typeface="Gabriola" panose="04040605051002020D02" pitchFamily="82"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0033CC"/>
    <a:srgbClr val="FFFFFF"/>
    <a:srgbClr val="3333FF"/>
    <a:srgbClr val="FFFF00"/>
    <a:srgbClr val="FFFF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0373" autoAdjust="0"/>
  </p:normalViewPr>
  <p:slideViewPr>
    <p:cSldViewPr>
      <p:cViewPr varScale="1">
        <p:scale>
          <a:sx n="70" d="100"/>
          <a:sy n="70" d="100"/>
        </p:scale>
        <p:origin x="1253"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59A3D7F-3EED-4DC6-A82F-7A6B0B57C5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7073144B-F4D1-4440-9889-844609C6B14A}"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10206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CBCF03E-CFF7-4F58-BD41-34EC19C27FB7}" type="slidenum">
              <a:rPr lang="en-US" altLang="en-US" sz="1200"/>
              <a:pPr eaLnBrk="1" hangingPunct="1"/>
              <a:t>11</a:t>
            </a:fld>
            <a:endParaRPr lang="en-US" alt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9A3D7F-3EED-4DC6-A82F-7A6B0B57C516}" type="slidenum">
              <a:rPr lang="en-US" altLang="en-US" smtClean="0"/>
              <a:pPr/>
              <a:t>14</a:t>
            </a:fld>
            <a:endParaRPr lang="en-US" altLang="en-US"/>
          </a:p>
        </p:txBody>
      </p:sp>
    </p:spTree>
    <p:extLst>
      <p:ext uri="{BB962C8B-B14F-4D97-AF65-F5344CB8AC3E}">
        <p14:creationId xmlns:p14="http://schemas.microsoft.com/office/powerpoint/2010/main" val="672553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3E8CD55-3DA2-4798-A077-D6EAACFAAB0A}" type="slidenum">
              <a:rPr lang="en-US" altLang="en-US" sz="1200"/>
              <a:pPr eaLnBrk="1" hangingPunct="1"/>
              <a:t>15</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9A3D7F-3EED-4DC6-A82F-7A6B0B57C516}" type="slidenum">
              <a:rPr lang="en-US" altLang="en-US" smtClean="0"/>
              <a:pPr/>
              <a:t>2</a:t>
            </a:fld>
            <a:endParaRPr lang="en-US" altLang="en-US"/>
          </a:p>
        </p:txBody>
      </p:sp>
    </p:spTree>
    <p:extLst>
      <p:ext uri="{BB962C8B-B14F-4D97-AF65-F5344CB8AC3E}">
        <p14:creationId xmlns:p14="http://schemas.microsoft.com/office/powerpoint/2010/main" val="58334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87261B34-5B1F-4025-ABC5-92BEB3DB6419}" type="slidenum">
              <a:rPr lang="en-US" altLang="en-US" sz="1200"/>
              <a:pPr eaLnBrk="1" hangingPunct="1"/>
              <a:t>3</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7073144B-F4D1-4440-9889-844609C6B14A}" type="slidenum">
              <a:rPr lang="en-US" altLang="en-US" sz="1200"/>
              <a:pPr eaLnBrk="1" hangingPunct="1"/>
              <a:t>4</a:t>
            </a:fld>
            <a:endParaRPr lang="en-US" alt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7073144B-F4D1-4440-9889-844609C6B14A}"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15653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1A0AA54-0B58-4EAC-842E-7D92A17A7543}"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20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E895E3D-5E88-4352-BC1C-AF5037EB9868}" type="slidenum">
              <a:rPr lang="en-US" altLang="en-US" sz="1200"/>
              <a:pPr eaLnBrk="1" hangingPunct="1"/>
              <a:t>7</a:t>
            </a:fld>
            <a:endParaRPr lang="en-US"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91E2472-0263-4C1B-9298-300A0B982024}" type="slidenum">
              <a:rPr lang="en-US" altLang="en-US" sz="1200"/>
              <a:pPr eaLnBrk="1" hangingPunct="1"/>
              <a:t>8</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0E757AA-104D-4644-907B-5EBA40B6F0F7}" type="slidenum">
              <a:rPr lang="en-US" altLang="en-US" sz="1200"/>
              <a:pPr eaLnBrk="1" hangingPunct="1"/>
              <a:t>9</a:t>
            </a:fld>
            <a:endParaRPr lang="en-US"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redsun_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ctrTitle"/>
          </p:nvPr>
        </p:nvSpPr>
        <p:spPr>
          <a:xfrm>
            <a:off x="1600200" y="1066800"/>
            <a:ext cx="6096000" cy="1879600"/>
          </a:xfrm>
        </p:spPr>
        <p:txBody>
          <a:bodyPr anchor="b"/>
          <a:lstStyle>
            <a:lvl1pPr>
              <a:lnSpc>
                <a:spcPct val="95000"/>
              </a:lnSpc>
              <a:defRPr sz="5400"/>
            </a:lvl1pPr>
          </a:lstStyle>
          <a:p>
            <a:r>
              <a:rPr lang="en-US"/>
              <a:t>Click to edit Master title style</a:t>
            </a:r>
          </a:p>
        </p:txBody>
      </p:sp>
      <p:sp>
        <p:nvSpPr>
          <p:cNvPr id="29700" name="Rectangle 4"/>
          <p:cNvSpPr>
            <a:spLocks noGrp="1" noChangeArrowheads="1"/>
          </p:cNvSpPr>
          <p:nvPr>
            <p:ph type="subTitle" idx="1"/>
          </p:nvPr>
        </p:nvSpPr>
        <p:spPr>
          <a:xfrm>
            <a:off x="1682750" y="4076700"/>
            <a:ext cx="5861050" cy="1257300"/>
          </a:xfrm>
        </p:spPr>
        <p:txBody>
          <a:bodyPr/>
          <a:lstStyle>
            <a:lvl1pPr marL="0" indent="0" algn="ctr">
              <a:buFontTx/>
              <a:buNone/>
              <a:defRPr>
                <a:solidFill>
                  <a:srgbClr val="F9C6C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smtClean="0">
                <a:solidFill>
                  <a:schemeClr val="tx1"/>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smtClean="0">
                <a:solidFill>
                  <a:schemeClr val="tx1"/>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fld id="{D0C711D7-134E-42AF-9ED4-D2A102FB1557}" type="slidenum">
              <a:rPr lang="en-US" altLang="en-US"/>
              <a:pPr/>
              <a:t>‹#›</a:t>
            </a:fld>
            <a:endParaRPr lang="en-US" altLang="en-US"/>
          </a:p>
        </p:txBody>
      </p:sp>
    </p:spTree>
    <p:extLst>
      <p:ext uri="{BB962C8B-B14F-4D97-AF65-F5344CB8AC3E}">
        <p14:creationId xmlns:p14="http://schemas.microsoft.com/office/powerpoint/2010/main" val="4213262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B55632-82FB-4CCE-B10F-445F403BE07C}" type="slidenum">
              <a:rPr lang="en-US" altLang="en-US"/>
              <a:pPr/>
              <a:t>‹#›</a:t>
            </a:fld>
            <a:endParaRPr lang="en-US" altLang="en-US"/>
          </a:p>
        </p:txBody>
      </p:sp>
    </p:spTree>
    <p:extLst>
      <p:ext uri="{BB962C8B-B14F-4D97-AF65-F5344CB8AC3E}">
        <p14:creationId xmlns:p14="http://schemas.microsoft.com/office/powerpoint/2010/main" val="118992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CF2FFF-F9E6-4CA2-BB5A-14B52C09E204}" type="slidenum">
              <a:rPr lang="en-US" altLang="en-US"/>
              <a:pPr/>
              <a:t>‹#›</a:t>
            </a:fld>
            <a:endParaRPr lang="en-US" altLang="en-US"/>
          </a:p>
        </p:txBody>
      </p:sp>
    </p:spTree>
    <p:extLst>
      <p:ext uri="{BB962C8B-B14F-4D97-AF65-F5344CB8AC3E}">
        <p14:creationId xmlns:p14="http://schemas.microsoft.com/office/powerpoint/2010/main" val="2056025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371600" y="3276600"/>
            <a:ext cx="7772400" cy="762000"/>
          </a:xfrm>
        </p:spPr>
        <p:txBody>
          <a:bodyPr/>
          <a:lstStyle>
            <a:lvl1pPr>
              <a:defRPr sz="4400"/>
            </a:lvl1pPr>
          </a:lstStyle>
          <a:p>
            <a:r>
              <a:rPr lang="en-US"/>
              <a:t>Click to edit Master title style</a:t>
            </a:r>
          </a:p>
        </p:txBody>
      </p:sp>
      <p:sp>
        <p:nvSpPr>
          <p:cNvPr id="44035" name="Rectangle 3"/>
          <p:cNvSpPr>
            <a:spLocks noGrp="1" noChangeArrowheads="1"/>
          </p:cNvSpPr>
          <p:nvPr>
            <p:ph type="subTitle" idx="1"/>
          </p:nvPr>
        </p:nvSpPr>
        <p:spPr>
          <a:xfrm>
            <a:off x="1371600" y="4038600"/>
            <a:ext cx="6934200" cy="685800"/>
          </a:xfrm>
        </p:spPr>
        <p:txBody>
          <a:bodyPr/>
          <a:lstStyle>
            <a:lvl1pPr marL="0" indent="0">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4D6BDDF-36A6-4C82-9B86-576874C758B6}" type="slidenum">
              <a:rPr lang="en-US" altLang="en-US"/>
              <a:pPr/>
              <a:t>‹#›</a:t>
            </a:fld>
            <a:endParaRPr lang="en-US" altLang="en-US"/>
          </a:p>
        </p:txBody>
      </p:sp>
    </p:spTree>
    <p:extLst>
      <p:ext uri="{BB962C8B-B14F-4D97-AF65-F5344CB8AC3E}">
        <p14:creationId xmlns:p14="http://schemas.microsoft.com/office/powerpoint/2010/main" val="198553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C629C4-47AB-420F-A99C-1B0A043A3919}" type="slidenum">
              <a:rPr lang="en-US" altLang="en-US"/>
              <a:pPr/>
              <a:t>‹#›</a:t>
            </a:fld>
            <a:endParaRPr lang="en-US" altLang="en-US"/>
          </a:p>
        </p:txBody>
      </p:sp>
    </p:spTree>
    <p:extLst>
      <p:ext uri="{BB962C8B-B14F-4D97-AF65-F5344CB8AC3E}">
        <p14:creationId xmlns:p14="http://schemas.microsoft.com/office/powerpoint/2010/main" val="544340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022A935-F93D-4EEE-A0A9-60F5D120861B}" type="slidenum">
              <a:rPr lang="en-US" altLang="en-US"/>
              <a:pPr/>
              <a:t>‹#›</a:t>
            </a:fld>
            <a:endParaRPr lang="en-US" altLang="en-US"/>
          </a:p>
        </p:txBody>
      </p:sp>
    </p:spTree>
    <p:extLst>
      <p:ext uri="{BB962C8B-B14F-4D97-AF65-F5344CB8AC3E}">
        <p14:creationId xmlns:p14="http://schemas.microsoft.com/office/powerpoint/2010/main" val="4265475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1200" y="1371600"/>
            <a:ext cx="3162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371600"/>
            <a:ext cx="3162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49E7A0-9BF0-4B22-9E43-16F4DA95D76F}" type="slidenum">
              <a:rPr lang="en-US" altLang="en-US"/>
              <a:pPr/>
              <a:t>‹#›</a:t>
            </a:fld>
            <a:endParaRPr lang="en-US" altLang="en-US"/>
          </a:p>
        </p:txBody>
      </p:sp>
    </p:spTree>
    <p:extLst>
      <p:ext uri="{BB962C8B-B14F-4D97-AF65-F5344CB8AC3E}">
        <p14:creationId xmlns:p14="http://schemas.microsoft.com/office/powerpoint/2010/main" val="2102621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F837793-E9E1-40ED-A854-05A4CBAEE70C}" type="slidenum">
              <a:rPr lang="en-US" altLang="en-US"/>
              <a:pPr/>
              <a:t>‹#›</a:t>
            </a:fld>
            <a:endParaRPr lang="en-US" altLang="en-US"/>
          </a:p>
        </p:txBody>
      </p:sp>
    </p:spTree>
    <p:extLst>
      <p:ext uri="{BB962C8B-B14F-4D97-AF65-F5344CB8AC3E}">
        <p14:creationId xmlns:p14="http://schemas.microsoft.com/office/powerpoint/2010/main" val="4475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A7EDC7-DCEC-4594-A479-5196E40B9D7A}" type="slidenum">
              <a:rPr lang="en-US" altLang="en-US"/>
              <a:pPr/>
              <a:t>‹#›</a:t>
            </a:fld>
            <a:endParaRPr lang="en-US" altLang="en-US"/>
          </a:p>
        </p:txBody>
      </p:sp>
    </p:spTree>
    <p:extLst>
      <p:ext uri="{BB962C8B-B14F-4D97-AF65-F5344CB8AC3E}">
        <p14:creationId xmlns:p14="http://schemas.microsoft.com/office/powerpoint/2010/main" val="4121999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7BCB6A0-D6BC-4F8C-A101-54373FF92119}" type="slidenum">
              <a:rPr lang="en-US" altLang="en-US"/>
              <a:pPr/>
              <a:t>‹#›</a:t>
            </a:fld>
            <a:endParaRPr lang="en-US" altLang="en-US"/>
          </a:p>
        </p:txBody>
      </p:sp>
    </p:spTree>
    <p:extLst>
      <p:ext uri="{BB962C8B-B14F-4D97-AF65-F5344CB8AC3E}">
        <p14:creationId xmlns:p14="http://schemas.microsoft.com/office/powerpoint/2010/main" val="1379537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C1E57F-ED30-46C2-B38B-37C8F0FE47D6}" type="slidenum">
              <a:rPr lang="en-US" altLang="en-US"/>
              <a:pPr/>
              <a:t>‹#›</a:t>
            </a:fld>
            <a:endParaRPr lang="en-US" altLang="en-US"/>
          </a:p>
        </p:txBody>
      </p:sp>
    </p:spTree>
    <p:extLst>
      <p:ext uri="{BB962C8B-B14F-4D97-AF65-F5344CB8AC3E}">
        <p14:creationId xmlns:p14="http://schemas.microsoft.com/office/powerpoint/2010/main" val="321303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9F6DD2-B3D9-40E6-9875-8D5905972C3A}" type="slidenum">
              <a:rPr lang="en-US" altLang="en-US"/>
              <a:pPr/>
              <a:t>‹#›</a:t>
            </a:fld>
            <a:endParaRPr lang="en-US" altLang="en-US"/>
          </a:p>
        </p:txBody>
      </p:sp>
    </p:spTree>
    <p:extLst>
      <p:ext uri="{BB962C8B-B14F-4D97-AF65-F5344CB8AC3E}">
        <p14:creationId xmlns:p14="http://schemas.microsoft.com/office/powerpoint/2010/main" val="3935058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1C0417-474C-4FEE-AFFD-03DFCBDBE200}" type="slidenum">
              <a:rPr lang="en-US" altLang="en-US"/>
              <a:pPr/>
              <a:t>‹#›</a:t>
            </a:fld>
            <a:endParaRPr lang="en-US" altLang="en-US"/>
          </a:p>
        </p:txBody>
      </p:sp>
    </p:spTree>
    <p:extLst>
      <p:ext uri="{BB962C8B-B14F-4D97-AF65-F5344CB8AC3E}">
        <p14:creationId xmlns:p14="http://schemas.microsoft.com/office/powerpoint/2010/main" val="4198598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5475ED-847A-4AC1-B2CE-AF192F8D0845}" type="slidenum">
              <a:rPr lang="en-US" altLang="en-US"/>
              <a:pPr/>
              <a:t>‹#›</a:t>
            </a:fld>
            <a:endParaRPr lang="en-US" altLang="en-US"/>
          </a:p>
        </p:txBody>
      </p:sp>
    </p:spTree>
    <p:extLst>
      <p:ext uri="{BB962C8B-B14F-4D97-AF65-F5344CB8AC3E}">
        <p14:creationId xmlns:p14="http://schemas.microsoft.com/office/powerpoint/2010/main" val="340860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1885950" cy="5364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38"/>
            <a:ext cx="550545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66CD56-E657-4C92-9479-CA0F7BD756D6}" type="slidenum">
              <a:rPr lang="en-US" altLang="en-US"/>
              <a:pPr/>
              <a:t>‹#›</a:t>
            </a:fld>
            <a:endParaRPr lang="en-US" altLang="en-US"/>
          </a:p>
        </p:txBody>
      </p:sp>
    </p:spTree>
    <p:extLst>
      <p:ext uri="{BB962C8B-B14F-4D97-AF65-F5344CB8AC3E}">
        <p14:creationId xmlns:p14="http://schemas.microsoft.com/office/powerpoint/2010/main" val="707696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207420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86993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B90CE1-A172-4522-B7C9-431F7711476B}"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193839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B90CE1-A172-4522-B7C9-431F7711476B}" type="datetimeFigureOut">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157814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B90CE1-A172-4522-B7C9-431F7711476B}" type="datetimeFigureOut">
              <a:rPr lang="en-US" smtClean="0"/>
              <a:t>8/12/2016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2319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B90CE1-A172-4522-B7C9-431F7711476B}" type="datetimeFigureOut">
              <a:rPr lang="en-US" smtClean="0"/>
              <a:t>8/12/2016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8282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90CE1-A172-4522-B7C9-431F7711476B}" type="datetimeFigureOut">
              <a:rPr lang="en-US" smtClean="0"/>
              <a:t>8/12/2016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06017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F04F5C-29B0-4508-A12E-5F65F2ED54C3}" type="slidenum">
              <a:rPr lang="en-US" altLang="en-US"/>
              <a:pPr/>
              <a:t>‹#›</a:t>
            </a:fld>
            <a:endParaRPr lang="en-US" altLang="en-US"/>
          </a:p>
        </p:txBody>
      </p:sp>
    </p:spTree>
    <p:extLst>
      <p:ext uri="{BB962C8B-B14F-4D97-AF65-F5344CB8AC3E}">
        <p14:creationId xmlns:p14="http://schemas.microsoft.com/office/powerpoint/2010/main" val="1031555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B90CE1-A172-4522-B7C9-431F7711476B}" type="datetimeFigureOut">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3053307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B90CE1-A172-4522-B7C9-431F7711476B}" type="datetimeFigureOut">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296428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870438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3580735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EF0FF7-A8F6-4351-842C-8A7CBF8FDF5F}" type="slidenum">
              <a:rPr lang="en-US" altLang="en-US"/>
              <a:pPr/>
              <a:t>‹#›</a:t>
            </a:fld>
            <a:endParaRPr lang="en-US" altLang="en-US"/>
          </a:p>
        </p:txBody>
      </p:sp>
    </p:spTree>
    <p:extLst>
      <p:ext uri="{BB962C8B-B14F-4D97-AF65-F5344CB8AC3E}">
        <p14:creationId xmlns:p14="http://schemas.microsoft.com/office/powerpoint/2010/main" val="198687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B65F55C-2DB2-45FC-9C23-E5803E43AA52}" type="slidenum">
              <a:rPr lang="en-US" altLang="en-US"/>
              <a:pPr/>
              <a:t>‹#›</a:t>
            </a:fld>
            <a:endParaRPr lang="en-US" altLang="en-US"/>
          </a:p>
        </p:txBody>
      </p:sp>
    </p:spTree>
    <p:extLst>
      <p:ext uri="{BB962C8B-B14F-4D97-AF65-F5344CB8AC3E}">
        <p14:creationId xmlns:p14="http://schemas.microsoft.com/office/powerpoint/2010/main" val="9167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41D68AF-EE81-4156-8C2D-3F61E9EAEE1A}" type="slidenum">
              <a:rPr lang="en-US" altLang="en-US"/>
              <a:pPr/>
              <a:t>‹#›</a:t>
            </a:fld>
            <a:endParaRPr lang="en-US" altLang="en-US"/>
          </a:p>
        </p:txBody>
      </p:sp>
    </p:spTree>
    <p:extLst>
      <p:ext uri="{BB962C8B-B14F-4D97-AF65-F5344CB8AC3E}">
        <p14:creationId xmlns:p14="http://schemas.microsoft.com/office/powerpoint/2010/main" val="181675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B1ACE0F-9965-48F0-999F-B389365D2FD7}" type="slidenum">
              <a:rPr lang="en-US" altLang="en-US"/>
              <a:pPr/>
              <a:t>‹#›</a:t>
            </a:fld>
            <a:endParaRPr lang="en-US" altLang="en-US"/>
          </a:p>
        </p:txBody>
      </p:sp>
    </p:spTree>
    <p:extLst>
      <p:ext uri="{BB962C8B-B14F-4D97-AF65-F5344CB8AC3E}">
        <p14:creationId xmlns:p14="http://schemas.microsoft.com/office/powerpoint/2010/main" val="162626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24F4494-00E4-46D7-A470-974FB8C5790A}" type="slidenum">
              <a:rPr lang="en-US" altLang="en-US"/>
              <a:pPr/>
              <a:t>‹#›</a:t>
            </a:fld>
            <a:endParaRPr lang="en-US" altLang="en-US"/>
          </a:p>
        </p:txBody>
      </p:sp>
    </p:spTree>
    <p:extLst>
      <p:ext uri="{BB962C8B-B14F-4D97-AF65-F5344CB8AC3E}">
        <p14:creationId xmlns:p14="http://schemas.microsoft.com/office/powerpoint/2010/main" val="260422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B090361-FED9-4CEC-8B82-EBFE02D1C7DF}" type="slidenum">
              <a:rPr lang="en-US" altLang="en-US"/>
              <a:pPr/>
              <a:t>‹#›</a:t>
            </a:fld>
            <a:endParaRPr lang="en-US" altLang="en-US"/>
          </a:p>
        </p:txBody>
      </p:sp>
    </p:spTree>
    <p:extLst>
      <p:ext uri="{BB962C8B-B14F-4D97-AF65-F5344CB8AC3E}">
        <p14:creationId xmlns:p14="http://schemas.microsoft.com/office/powerpoint/2010/main" val="90894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solidFill>
                  <a:srgbClr val="9E1E10"/>
                </a:solidFill>
                <a:latin typeface="Arial" charset="0"/>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solidFill>
                  <a:srgbClr val="9E1E10"/>
                </a:solidFill>
                <a:latin typeface="Arial" charset="0"/>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9E1E10"/>
                </a:solidFill>
              </a:defRPr>
            </a:lvl1pPr>
          </a:lstStyle>
          <a:p>
            <a:fld id="{2B8170A4-1CFC-413B-8662-340C5C1BDC85}" type="slidenum">
              <a:rPr lang="en-US" altLang="en-US"/>
              <a:pPr/>
              <a:t>‹#›</a:t>
            </a:fld>
            <a:endParaRPr lang="en-US" altLang="en-US"/>
          </a:p>
        </p:txBody>
      </p:sp>
      <p:sp>
        <p:nvSpPr>
          <p:cNvPr id="2867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3732"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spcBef>
          <a:spcPct val="0"/>
        </a:spcBef>
        <a:spcAft>
          <a:spcPct val="0"/>
        </a:spcAft>
        <a:defRPr sz="4400">
          <a:solidFill>
            <a:srgbClr val="F9C6C1"/>
          </a:solidFill>
          <a:latin typeface="+mj-lt"/>
          <a:ea typeface="+mj-ea"/>
          <a:cs typeface="+mj-cs"/>
        </a:defRPr>
      </a:lvl1pPr>
      <a:lvl2pPr algn="l" rtl="0" eaLnBrk="0" fontAlgn="base" hangingPunct="0">
        <a:spcBef>
          <a:spcPct val="0"/>
        </a:spcBef>
        <a:spcAft>
          <a:spcPct val="0"/>
        </a:spcAft>
        <a:defRPr sz="4400">
          <a:solidFill>
            <a:srgbClr val="F9C6C1"/>
          </a:solidFill>
          <a:latin typeface="Arial" charset="0"/>
        </a:defRPr>
      </a:lvl2pPr>
      <a:lvl3pPr algn="l" rtl="0" eaLnBrk="0" fontAlgn="base" hangingPunct="0">
        <a:spcBef>
          <a:spcPct val="0"/>
        </a:spcBef>
        <a:spcAft>
          <a:spcPct val="0"/>
        </a:spcAft>
        <a:defRPr sz="4400">
          <a:solidFill>
            <a:srgbClr val="F9C6C1"/>
          </a:solidFill>
          <a:latin typeface="Arial" charset="0"/>
        </a:defRPr>
      </a:lvl3pPr>
      <a:lvl4pPr algn="l" rtl="0" eaLnBrk="0" fontAlgn="base" hangingPunct="0">
        <a:spcBef>
          <a:spcPct val="0"/>
        </a:spcBef>
        <a:spcAft>
          <a:spcPct val="0"/>
        </a:spcAft>
        <a:defRPr sz="4400">
          <a:solidFill>
            <a:srgbClr val="F9C6C1"/>
          </a:solidFill>
          <a:latin typeface="Arial" charset="0"/>
        </a:defRPr>
      </a:lvl4pPr>
      <a:lvl5pPr algn="l" rtl="0" eaLnBrk="0" fontAlgn="base" hangingPunct="0">
        <a:spcBef>
          <a:spcPct val="0"/>
        </a:spcBef>
        <a:spcAft>
          <a:spcPct val="0"/>
        </a:spcAft>
        <a:defRPr sz="4400">
          <a:solidFill>
            <a:srgbClr val="F9C6C1"/>
          </a:solidFill>
          <a:latin typeface="Arial" charset="0"/>
        </a:defRPr>
      </a:lvl5pPr>
      <a:lvl6pPr marL="457200" algn="l" rtl="0" fontAlgn="base">
        <a:spcBef>
          <a:spcPct val="0"/>
        </a:spcBef>
        <a:spcAft>
          <a:spcPct val="0"/>
        </a:spcAft>
        <a:defRPr sz="4400">
          <a:solidFill>
            <a:srgbClr val="F9C6C1"/>
          </a:solidFill>
          <a:latin typeface="Arial" charset="0"/>
        </a:defRPr>
      </a:lvl6pPr>
      <a:lvl7pPr marL="914400" algn="l" rtl="0" fontAlgn="base">
        <a:spcBef>
          <a:spcPct val="0"/>
        </a:spcBef>
        <a:spcAft>
          <a:spcPct val="0"/>
        </a:spcAft>
        <a:defRPr sz="4400">
          <a:solidFill>
            <a:srgbClr val="F9C6C1"/>
          </a:solidFill>
          <a:latin typeface="Arial" charset="0"/>
        </a:defRPr>
      </a:lvl7pPr>
      <a:lvl8pPr marL="1371600" algn="l" rtl="0" fontAlgn="base">
        <a:spcBef>
          <a:spcPct val="0"/>
        </a:spcBef>
        <a:spcAft>
          <a:spcPct val="0"/>
        </a:spcAft>
        <a:defRPr sz="4400">
          <a:solidFill>
            <a:srgbClr val="F9C6C1"/>
          </a:solidFill>
          <a:latin typeface="Arial" charset="0"/>
        </a:defRPr>
      </a:lvl8pPr>
      <a:lvl9pPr marL="1828800" algn="l" rtl="0" fontAlgn="base">
        <a:spcBef>
          <a:spcPct val="0"/>
        </a:spcBef>
        <a:spcAft>
          <a:spcPct val="0"/>
        </a:spcAft>
        <a:defRPr sz="4400">
          <a:solidFill>
            <a:srgbClr val="F9C6C1"/>
          </a:solidFill>
          <a:latin typeface="Arial" charset="0"/>
        </a:defRPr>
      </a:lvl9pPr>
    </p:titleStyle>
    <p:bodyStyle>
      <a:lvl1pPr marL="342900" indent="-342900" algn="l" rtl="0" eaLnBrk="0" fontAlgn="base" hangingPunct="0">
        <a:spcBef>
          <a:spcPct val="20000"/>
        </a:spcBef>
        <a:spcAft>
          <a:spcPct val="0"/>
        </a:spcAft>
        <a:buChar char="•"/>
        <a:defRPr sz="3200">
          <a:solidFill>
            <a:srgbClr val="9E1E10"/>
          </a:solidFill>
          <a:latin typeface="+mn-lt"/>
          <a:ea typeface="+mn-ea"/>
          <a:cs typeface="+mn-cs"/>
        </a:defRPr>
      </a:lvl1pPr>
      <a:lvl2pPr marL="742950" indent="-285750" algn="l" rtl="0" eaLnBrk="0" fontAlgn="base" hangingPunct="0">
        <a:spcBef>
          <a:spcPct val="20000"/>
        </a:spcBef>
        <a:spcAft>
          <a:spcPct val="0"/>
        </a:spcAft>
        <a:buChar char="–"/>
        <a:defRPr sz="2800">
          <a:solidFill>
            <a:srgbClr val="9E1E10"/>
          </a:solidFill>
          <a:latin typeface="+mn-lt"/>
        </a:defRPr>
      </a:lvl2pPr>
      <a:lvl3pPr marL="1143000" indent="-228600" algn="l" rtl="0" eaLnBrk="0" fontAlgn="base" hangingPunct="0">
        <a:spcBef>
          <a:spcPct val="20000"/>
        </a:spcBef>
        <a:spcAft>
          <a:spcPct val="0"/>
        </a:spcAft>
        <a:buChar char="•"/>
        <a:defRPr sz="2400">
          <a:solidFill>
            <a:srgbClr val="9E1E10"/>
          </a:solidFill>
          <a:latin typeface="+mn-lt"/>
        </a:defRPr>
      </a:lvl3pPr>
      <a:lvl4pPr marL="1600200" indent="-228600" algn="l" rtl="0" eaLnBrk="0" fontAlgn="base" hangingPunct="0">
        <a:spcBef>
          <a:spcPct val="20000"/>
        </a:spcBef>
        <a:spcAft>
          <a:spcPct val="0"/>
        </a:spcAft>
        <a:buChar char="–"/>
        <a:defRPr sz="2000">
          <a:solidFill>
            <a:srgbClr val="9E1E10"/>
          </a:solidFill>
          <a:latin typeface="+mn-lt"/>
        </a:defRPr>
      </a:lvl4pPr>
      <a:lvl5pPr marL="2057400" indent="-228600" algn="l" rtl="0" eaLnBrk="0" fontAlgn="base" hangingPunct="0">
        <a:spcBef>
          <a:spcPct val="20000"/>
        </a:spcBef>
        <a:spcAft>
          <a:spcPct val="0"/>
        </a:spcAft>
        <a:buChar char="»"/>
        <a:defRPr sz="2000">
          <a:solidFill>
            <a:srgbClr val="9E1E10"/>
          </a:solidFill>
          <a:latin typeface="+mn-lt"/>
        </a:defRPr>
      </a:lvl5pPr>
      <a:lvl6pPr marL="2514600" indent="-228600" algn="l" rtl="0" fontAlgn="base">
        <a:spcBef>
          <a:spcPct val="20000"/>
        </a:spcBef>
        <a:spcAft>
          <a:spcPct val="0"/>
        </a:spcAft>
        <a:buChar char="»"/>
        <a:defRPr sz="2000">
          <a:solidFill>
            <a:srgbClr val="9E1E10"/>
          </a:solidFill>
          <a:latin typeface="+mn-lt"/>
        </a:defRPr>
      </a:lvl6pPr>
      <a:lvl7pPr marL="2971800" indent="-228600" algn="l" rtl="0" fontAlgn="base">
        <a:spcBef>
          <a:spcPct val="20000"/>
        </a:spcBef>
        <a:spcAft>
          <a:spcPct val="0"/>
        </a:spcAft>
        <a:buChar char="»"/>
        <a:defRPr sz="2000">
          <a:solidFill>
            <a:srgbClr val="9E1E10"/>
          </a:solidFill>
          <a:latin typeface="+mn-lt"/>
        </a:defRPr>
      </a:lvl7pPr>
      <a:lvl8pPr marL="3429000" indent="-228600" algn="l" rtl="0" fontAlgn="base">
        <a:spcBef>
          <a:spcPct val="20000"/>
        </a:spcBef>
        <a:spcAft>
          <a:spcPct val="0"/>
        </a:spcAft>
        <a:buChar char="»"/>
        <a:defRPr sz="2000">
          <a:solidFill>
            <a:srgbClr val="9E1E10"/>
          </a:solidFill>
          <a:latin typeface="+mn-lt"/>
        </a:defRPr>
      </a:lvl8pPr>
      <a:lvl9pPr marL="3886200" indent="-228600" algn="l" rtl="0" fontAlgn="base">
        <a:spcBef>
          <a:spcPct val="20000"/>
        </a:spcBef>
        <a:spcAft>
          <a:spcPct val="0"/>
        </a:spcAft>
        <a:buChar char="»"/>
        <a:defRPr sz="2000">
          <a:solidFill>
            <a:srgbClr val="9E1E1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143000" y="274638"/>
            <a:ext cx="7543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1981200" y="1371600"/>
            <a:ext cx="6477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p:cNvSpPr>
            <a:spLocks noGrp="1" noChangeArrowheads="1"/>
          </p:cNvSpPr>
          <p:nvPr>
            <p:ph type="dt" sz="half" idx="2"/>
          </p:nvPr>
        </p:nvSpPr>
        <p:spPr bwMode="auto">
          <a:xfrm>
            <a:off x="457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43013" name="Rectangle 5"/>
          <p:cNvSpPr>
            <a:spLocks noGrp="1" noChangeArrowheads="1"/>
          </p:cNvSpPr>
          <p:nvPr>
            <p:ph type="ftr" sz="quarter" idx="3"/>
          </p:nvPr>
        </p:nvSpPr>
        <p:spPr bwMode="auto">
          <a:xfrm>
            <a:off x="3124200" y="63055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43014" name="Rectangle 6"/>
          <p:cNvSpPr>
            <a:spLocks noGrp="1" noChangeArrowheads="1"/>
          </p:cNvSpPr>
          <p:nvPr>
            <p:ph type="sldNum" sz="quarter" idx="4"/>
          </p:nvPr>
        </p:nvSpPr>
        <p:spPr bwMode="auto">
          <a:xfrm>
            <a:off x="6553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81469B9-3075-4B46-9E82-02FFB00E99A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33"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90CE1-A172-4522-B7C9-431F7711476B}" type="datetimeFigureOut">
              <a:rPr lang="en-US" smtClean="0"/>
              <a:t>8/12/2016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46915-2F17-4FD5-A7BF-FBE8F6AC0016}" type="slidenum">
              <a:rPr lang="en-US" smtClean="0"/>
              <a:t>‹#›</a:t>
            </a:fld>
            <a:endParaRPr lang="en-US"/>
          </a:p>
        </p:txBody>
      </p:sp>
    </p:spTree>
    <p:extLst>
      <p:ext uri="{BB962C8B-B14F-4D97-AF65-F5344CB8AC3E}">
        <p14:creationId xmlns:p14="http://schemas.microsoft.com/office/powerpoint/2010/main" val="10777769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981200" y="2297348"/>
            <a:ext cx="5334000" cy="4312318"/>
          </a:xfrm>
          <a:prstGeom prst="rect">
            <a:avLst/>
          </a:prstGeom>
        </p:spPr>
      </p:pic>
      <p:sp>
        <p:nvSpPr>
          <p:cNvPr id="6146" name="Rectangle 2"/>
          <p:cNvSpPr>
            <a:spLocks noGrp="1" noChangeArrowheads="1"/>
          </p:cNvSpPr>
          <p:nvPr>
            <p:ph type="ctrTitle"/>
          </p:nvPr>
        </p:nvSpPr>
        <p:spPr>
          <a:xfrm>
            <a:off x="1638300" y="466834"/>
            <a:ext cx="6096000" cy="2123965"/>
          </a:xfrm>
        </p:spPr>
        <p:txBody>
          <a:bodyPr>
            <a:normAutofit fontScale="90000"/>
          </a:bodyPr>
          <a:lstStyle/>
          <a:p>
            <a:pPr algn="ctr" eaLnBrk="1" hangingPunct="1"/>
            <a:r>
              <a:rPr lang="en-US" altLang="en-US" dirty="0">
                <a:latin typeface="Gloucester MT Extra Condensed" panose="02030808020601010101" pitchFamily="18" charset="0"/>
              </a:rPr>
              <a:t>IF I WERE</a:t>
            </a:r>
            <a:br>
              <a:rPr lang="en-US" altLang="en-US" dirty="0">
                <a:latin typeface="Gloucester MT Extra Condensed" panose="02030808020601010101" pitchFamily="18" charset="0"/>
              </a:rPr>
            </a:br>
            <a:r>
              <a:rPr lang="en-US" altLang="en-US" sz="8800" b="1" spc="50" dirty="0">
                <a:ln w="9525" cmpd="sng">
                  <a:solidFill>
                    <a:sysClr val="windowText" lastClr="000000"/>
                  </a:solidFill>
                  <a:prstDash val="solid"/>
                </a:ln>
                <a:solidFill>
                  <a:srgbClr val="C00000"/>
                </a:solidFill>
                <a:effectLst>
                  <a:glow rad="63500">
                    <a:schemeClr val="accent3">
                      <a:satMod val="175000"/>
                      <a:alpha val="40000"/>
                    </a:schemeClr>
                  </a:glow>
                </a:effectLst>
                <a:latin typeface="Gloucester MT Extra Condensed" panose="02030808020601010101" pitchFamily="18" charset="0"/>
              </a:rPr>
              <a:t>SATAN’S MINISTER</a:t>
            </a:r>
            <a:endParaRPr lang="en-US" altLang="en-US" dirty="0">
              <a:ln w="9525" cmpd="sng">
                <a:solidFill>
                  <a:sysClr val="windowText" lastClr="000000"/>
                </a:solidFill>
                <a:prstDash val="solid"/>
              </a:ln>
              <a:solidFill>
                <a:srgbClr val="C00000"/>
              </a:solidFill>
              <a:effectLst>
                <a:glow rad="63500">
                  <a:schemeClr val="accent3">
                    <a:satMod val="175000"/>
                    <a:alpha val="40000"/>
                  </a:schemeClr>
                </a:glow>
              </a:effectLst>
              <a:latin typeface="Gloucester MT Extra Condensed" panose="02030808020601010101" pitchFamily="18" charset="0"/>
            </a:endParaRPr>
          </a:p>
        </p:txBody>
      </p:sp>
      <p:sp>
        <p:nvSpPr>
          <p:cNvPr id="6" name="TextBox 5"/>
          <p:cNvSpPr txBox="1"/>
          <p:nvPr/>
        </p:nvSpPr>
        <p:spPr>
          <a:xfrm>
            <a:off x="269577" y="2612529"/>
            <a:ext cx="2168823" cy="4154984"/>
          </a:xfrm>
          <a:prstGeom prst="rect">
            <a:avLst/>
          </a:prstGeom>
          <a:noFill/>
        </p:spPr>
        <p:txBody>
          <a:bodyPr wrap="square" rtlCol="0">
            <a:spAutoFit/>
          </a:bodyPr>
          <a:lstStyle/>
          <a:p>
            <a:r>
              <a:rPr lang="en-US" dirty="0"/>
              <a:t>“So the great dragon was cast out, that serpent of old, called the Devil and Satan, who </a:t>
            </a:r>
            <a:r>
              <a:rPr lang="en-US" dirty="0">
                <a:solidFill>
                  <a:srgbClr val="C00000"/>
                </a:solidFill>
              </a:rPr>
              <a:t>deceives</a:t>
            </a:r>
            <a:r>
              <a:rPr lang="en-US" dirty="0"/>
              <a:t> </a:t>
            </a:r>
            <a:br>
              <a:rPr lang="en-US" dirty="0"/>
            </a:br>
            <a:r>
              <a:rPr lang="en-US" dirty="0"/>
              <a:t>the whole world…” </a:t>
            </a:r>
            <a:br>
              <a:rPr lang="en-US" dirty="0"/>
            </a:br>
            <a:r>
              <a:rPr lang="en-US" dirty="0"/>
              <a:t>(Rev. 12:9)</a:t>
            </a:r>
          </a:p>
        </p:txBody>
      </p:sp>
      <p:sp>
        <p:nvSpPr>
          <p:cNvPr id="7" name="TextBox 6"/>
          <p:cNvSpPr txBox="1"/>
          <p:nvPr/>
        </p:nvSpPr>
        <p:spPr>
          <a:xfrm>
            <a:off x="6705600" y="2612529"/>
            <a:ext cx="2438400" cy="4154984"/>
          </a:xfrm>
          <a:prstGeom prst="rect">
            <a:avLst/>
          </a:prstGeom>
          <a:noFill/>
        </p:spPr>
        <p:txBody>
          <a:bodyPr wrap="square" rtlCol="0">
            <a:spAutoFit/>
          </a:bodyPr>
          <a:lstStyle/>
          <a:p>
            <a:pPr algn="r"/>
            <a:r>
              <a:rPr lang="en-US" dirty="0"/>
              <a:t>And the dragon was enraged with the woman, and he went to </a:t>
            </a:r>
            <a:r>
              <a:rPr lang="en-US" dirty="0">
                <a:solidFill>
                  <a:srgbClr val="C00000"/>
                </a:solidFill>
              </a:rPr>
              <a:t>make war </a:t>
            </a:r>
            <a:r>
              <a:rPr lang="en-US" dirty="0"/>
              <a:t>with the rest of </a:t>
            </a:r>
            <a:br>
              <a:rPr lang="en-US" dirty="0"/>
            </a:br>
            <a:r>
              <a:rPr lang="en-US" dirty="0"/>
              <a:t>her offspring,</a:t>
            </a:r>
            <a:br>
              <a:rPr lang="en-US" dirty="0"/>
            </a:br>
            <a:r>
              <a:rPr lang="en-US" dirty="0"/>
              <a:t>who keep the commandments of God…”</a:t>
            </a:r>
            <a:br>
              <a:rPr lang="en-US" dirty="0"/>
            </a:br>
            <a:r>
              <a:rPr lang="en-US" dirty="0"/>
              <a:t>(Rev. 12:17)</a:t>
            </a:r>
          </a:p>
        </p:txBody>
      </p:sp>
    </p:spTree>
    <p:extLst>
      <p:ext uri="{BB962C8B-B14F-4D97-AF65-F5344CB8AC3E}">
        <p14:creationId xmlns:p14="http://schemas.microsoft.com/office/powerpoint/2010/main" val="37599075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Questions:</a:t>
            </a:r>
          </a:p>
        </p:txBody>
      </p:sp>
      <p:sp>
        <p:nvSpPr>
          <p:cNvPr id="58371" name="Rectangle 3"/>
          <p:cNvSpPr>
            <a:spLocks noGrp="1" noChangeArrowheads="1"/>
          </p:cNvSpPr>
          <p:nvPr>
            <p:ph type="body" idx="1"/>
          </p:nvPr>
        </p:nvSpPr>
        <p:spPr>
          <a:xfrm>
            <a:off x="1371600" y="1371600"/>
            <a:ext cx="7391400" cy="4267200"/>
          </a:xfrm>
        </p:spPr>
        <p:txBody>
          <a:bodyPr/>
          <a:lstStyle/>
          <a:p>
            <a:pPr eaLnBrk="1" hangingPunct="1"/>
            <a: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rPr>
              <a:t>If all preachers are good, why are these passages in the Bible?</a:t>
            </a:r>
          </a:p>
          <a:p>
            <a:pPr eaLnBrk="1" hangingPunct="1"/>
            <a: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rPr>
              <a:t>If the devil doesn’t have any ministers, what are these passages saying?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73000"/>
            <a:lum/>
          </a:blip>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274638"/>
            <a:ext cx="7772400" cy="944562"/>
          </a:xfrm>
        </p:spPr>
        <p:txBody>
          <a:bodyPr/>
          <a:lstStyle/>
          <a:p>
            <a:pPr eaLnBrk="1" hangingPunct="1"/>
            <a:r>
              <a:rPr lang="en-US" altLang="en-US"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Any Qualifications for an Apostle?</a:t>
            </a:r>
          </a:p>
        </p:txBody>
      </p:sp>
      <p:sp>
        <p:nvSpPr>
          <p:cNvPr id="59395" name="Rectangle 3"/>
          <p:cNvSpPr>
            <a:spLocks noGrp="1" noChangeArrowheads="1"/>
          </p:cNvSpPr>
          <p:nvPr>
            <p:ph type="body" idx="1"/>
          </p:nvPr>
        </p:nvSpPr>
        <p:spPr>
          <a:xfrm>
            <a:off x="1981200" y="1371600"/>
            <a:ext cx="6477000" cy="1828800"/>
          </a:xfrm>
        </p:spPr>
        <p:txBody>
          <a:bodyPr/>
          <a:lstStyle/>
          <a:p>
            <a:pPr marL="609600" indent="-609600" eaLnBrk="1" hangingPunct="1">
              <a:buFontTx/>
              <a:buAutoNum type="arabicPeriod"/>
            </a:pPr>
            <a:r>
              <a:rPr lang="en-US" altLang="en-US">
                <a:solidFill>
                  <a:schemeClr val="bg1"/>
                </a:solidFill>
              </a:rPr>
              <a:t>eye-witness of resurrection (Acts 1:20-22)</a:t>
            </a:r>
          </a:p>
          <a:p>
            <a:pPr marL="609600" indent="-609600" eaLnBrk="1" hangingPunct="1">
              <a:buFontTx/>
              <a:buAutoNum type="arabicPeriod"/>
            </a:pPr>
            <a:r>
              <a:rPr lang="en-US" altLang="en-US">
                <a:solidFill>
                  <a:schemeClr val="bg1"/>
                </a:solidFill>
              </a:rPr>
              <a:t>chosen by the Lord (Acts 1:24)</a:t>
            </a:r>
          </a:p>
        </p:txBody>
      </p:sp>
      <p:sp>
        <p:nvSpPr>
          <p:cNvPr id="59396" name="WordArt 4"/>
          <p:cNvSpPr>
            <a:spLocks noChangeArrowheads="1" noChangeShapeType="1" noTextEdit="1"/>
          </p:cNvSpPr>
          <p:nvPr/>
        </p:nvSpPr>
        <p:spPr bwMode="auto">
          <a:xfrm>
            <a:off x="914400" y="3200400"/>
            <a:ext cx="7696200" cy="838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A04020102020204" pitchFamily="34" charset="0"/>
              </a:rPr>
              <a:t> PAUL </a:t>
            </a:r>
          </a:p>
          <a:p>
            <a:pPr algn="ctr"/>
            <a:r>
              <a:rPr lang="en-US" sz="3600" kern="10">
                <a:ln w="9525">
                  <a:solidFill>
                    <a:srgbClr val="000000"/>
                  </a:solidFill>
                  <a:round/>
                  <a:headEnd/>
                  <a:tailEnd/>
                </a:ln>
                <a:solidFill>
                  <a:srgbClr val="FFFFFF"/>
                </a:solidFill>
                <a:latin typeface="Arial Black" panose="020B0A04020102020204" pitchFamily="34" charset="0"/>
              </a:rPr>
              <a:t>The Last To See the Raised Christ</a:t>
            </a:r>
          </a:p>
        </p:txBody>
      </p:sp>
      <p:sp>
        <p:nvSpPr>
          <p:cNvPr id="13318" name="Text Box 5"/>
          <p:cNvSpPr txBox="1">
            <a:spLocks noChangeArrowheads="1"/>
          </p:cNvSpPr>
          <p:nvPr/>
        </p:nvSpPr>
        <p:spPr bwMode="auto">
          <a:xfrm>
            <a:off x="1295400" y="4343401"/>
            <a:ext cx="6705600" cy="1570038"/>
          </a:xfrm>
          <a:prstGeom prst="rect">
            <a:avLst/>
          </a:prstGeom>
          <a:solidFill>
            <a:schemeClr val="bg1"/>
          </a:solidFill>
          <a:ln w="38100">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3200" dirty="0"/>
              <a:t>“Then </a:t>
            </a:r>
            <a:r>
              <a:rPr lang="en-US" altLang="en-US" sz="3200" u="sng" dirty="0"/>
              <a:t>LAST OF ALL</a:t>
            </a:r>
            <a:r>
              <a:rPr lang="en-US" altLang="en-US" sz="3200" dirty="0"/>
              <a:t> He was seen by me also, as by one </a:t>
            </a:r>
            <a:r>
              <a:rPr lang="en-US" altLang="en-US" sz="3200" u="sng" dirty="0"/>
              <a:t>BORN OUT OF DUE TIME</a:t>
            </a:r>
            <a:r>
              <a:rPr lang="en-US" altLang="en-US" sz="3200" dirty="0"/>
              <a:t>” (1 Cor. 15:8)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9396"/>
                                        </p:tgtEl>
                                        <p:attrNameLst>
                                          <p:attrName>style.visibility</p:attrName>
                                        </p:attrNameLst>
                                      </p:cBhvr>
                                      <p:to>
                                        <p:strVal val="visible"/>
                                      </p:to>
                                    </p:set>
                                    <p:anim calcmode="lin" valueType="num">
                                      <p:cBhvr>
                                        <p:cTn id="13" dur="500" fill="hold"/>
                                        <p:tgtEl>
                                          <p:spTgt spid="59396"/>
                                        </p:tgtEl>
                                        <p:attrNameLst>
                                          <p:attrName>ppt_w</p:attrName>
                                        </p:attrNameLst>
                                      </p:cBhvr>
                                      <p:tavLst>
                                        <p:tav tm="0">
                                          <p:val>
                                            <p:fltVal val="0"/>
                                          </p:val>
                                        </p:tav>
                                        <p:tav tm="100000">
                                          <p:val>
                                            <p:strVal val="#ppt_w"/>
                                          </p:val>
                                        </p:tav>
                                      </p:tavLst>
                                    </p:anim>
                                    <p:anim calcmode="lin" valueType="num">
                                      <p:cBhvr>
                                        <p:cTn id="14" dur="500" fill="hold"/>
                                        <p:tgtEl>
                                          <p:spTgt spid="59396"/>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3318"/>
                                        </p:tgtEl>
                                        <p:attrNameLst>
                                          <p:attrName>style.visibility</p:attrName>
                                        </p:attrNameLst>
                                      </p:cBhvr>
                                      <p:to>
                                        <p:strVal val="visible"/>
                                      </p:to>
                                    </p:set>
                                    <p:animEffect transition="in" filter="barn(inVertical)">
                                      <p:cBhvr>
                                        <p:cTn id="18" dur="1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P spid="133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a:blip r:embed="rId2"/>
          <a:stretch>
            <a:fillRect/>
          </a:stretch>
        </p:blipFill>
        <p:spPr bwMode="auto">
          <a:xfrm>
            <a:off x="286378" y="1609865"/>
            <a:ext cx="2819400" cy="2036668"/>
          </a:xfrm>
          <a:prstGeom prst="ellipse">
            <a:avLst/>
          </a:prstGeom>
          <a:no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6600" b="97600" l="7229" r="92169">
                        <a14:foregroundMark x1="33735" y1="85400" x2="33735" y2="85400"/>
                        <a14:foregroundMark x1="36446" y1="95600" x2="36446" y2="95600"/>
                        <a14:foregroundMark x1="60241" y1="6600" x2="60241" y2="6600"/>
                        <a14:foregroundMark x1="59036" y1="43000" x2="59036" y2="43000"/>
                        <a14:foregroundMark x1="48795" y1="38600" x2="48795" y2="38600"/>
                        <a14:foregroundMark x1="60843" y1="41400" x2="60843" y2="41400"/>
                        <a14:foregroundMark x1="62952" y1="39200" x2="62952" y2="39200"/>
                        <a14:foregroundMark x1="59337" y1="46400" x2="59337" y2="46400"/>
                        <a14:foregroundMark x1="92169" y1="58600" x2="92169" y2="58600"/>
                        <a14:foregroundMark x1="7530" y1="69200" x2="7530" y2="69200"/>
                        <a14:foregroundMark x1="27410" y1="97600" x2="27410" y2="97600"/>
                        <a14:foregroundMark x1="47289" y1="36600" x2="47289" y2="36600"/>
                        <a14:backgroundMark x1="20181" y1="3400" x2="20181" y2="3400"/>
                        <a14:backgroundMark x1="20181" y1="14800" x2="20181" y2="14800"/>
                      </a14:backgroundRemoval>
                    </a14:imgEffect>
                  </a14:imgLayer>
                </a14:imgProps>
              </a:ext>
              <a:ext uri="{28A0092B-C50C-407E-A947-70E740481C1C}">
                <a14:useLocalDpi xmlns:a14="http://schemas.microsoft.com/office/drawing/2010/main" val="0"/>
              </a:ext>
            </a:extLst>
          </a:blip>
          <a:stretch>
            <a:fillRect/>
          </a:stretch>
        </p:blipFill>
        <p:spPr>
          <a:xfrm>
            <a:off x="5379415" y="1371600"/>
            <a:ext cx="3642969" cy="5486400"/>
          </a:xfrm>
          <a:prstGeom prst="rect">
            <a:avLst/>
          </a:prstGeom>
        </p:spPr>
      </p:pic>
      <p:sp>
        <p:nvSpPr>
          <p:cNvPr id="14338"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rPr>
              <a:t>If I were </a:t>
            </a:r>
            <a:r>
              <a:rPr lang="en-US" altLang="en-US" dirty="0">
                <a:solidFill>
                  <a:schemeClr val="bg1"/>
                </a:solidFill>
                <a:effectLst>
                  <a:outerShdw blurRad="38100" dist="38100" dir="2700000" algn="tl">
                    <a:srgbClr val="000000">
                      <a:alpha val="43137"/>
                    </a:srgbClr>
                  </a:outerShdw>
                </a:effectLst>
                <a:latin typeface="Calibri" panose="020F0502020204030204" pitchFamily="34" charset="0"/>
              </a:rPr>
              <a:t>Satan’s</a:t>
            </a:r>
            <a:r>
              <a:rPr lang="en-US" altLang="en-US" dirty="0">
                <a:effectLst>
                  <a:outerShdw blurRad="38100" dist="38100" dir="2700000" algn="tl">
                    <a:srgbClr val="000000">
                      <a:alpha val="43137"/>
                    </a:srgbClr>
                  </a:outerShdw>
                </a:effectLst>
                <a:latin typeface="Calibri" panose="020F0502020204030204" pitchFamily="34" charset="0"/>
              </a:rPr>
              <a:t> Minister…</a:t>
            </a:r>
          </a:p>
        </p:txBody>
      </p:sp>
      <p:sp>
        <p:nvSpPr>
          <p:cNvPr id="62467" name="Rectangle 3"/>
          <p:cNvSpPr>
            <a:spLocks noGrp="1" noChangeArrowheads="1"/>
          </p:cNvSpPr>
          <p:nvPr>
            <p:ph type="body" idx="1"/>
          </p:nvPr>
        </p:nvSpPr>
        <p:spPr>
          <a:xfrm>
            <a:off x="286378" y="5334000"/>
            <a:ext cx="5504822" cy="1143000"/>
          </a:xfrm>
          <a:noFill/>
          <a:ln>
            <a:noFill/>
          </a:ln>
        </p:spPr>
        <p:style>
          <a:lnRef idx="0">
            <a:scrgbClr r="0" g="0" b="0"/>
          </a:lnRef>
          <a:fillRef idx="0">
            <a:scrgbClr r="0" g="0" b="0"/>
          </a:fillRef>
          <a:effectRef idx="0">
            <a:scrgbClr r="0" g="0" b="0"/>
          </a:effectRef>
          <a:fontRef idx="minor">
            <a:schemeClr val="accent3"/>
          </a:fontRef>
        </p:style>
        <p:txBody>
          <a:bodyPr/>
          <a:lstStyle/>
          <a:p>
            <a:pPr marL="609600" indent="-609600" eaLnBrk="1" hangingPunct="1">
              <a:buFontTx/>
              <a:buAutoNum type="arabicPeriod" startAt="2"/>
            </a:pPr>
            <a:r>
              <a:rPr lang="en-US" altLang="en-US" spc="-150" dirty="0">
                <a:solidFill>
                  <a:schemeClr val="accent2"/>
                </a:solidFill>
                <a:latin typeface="Calibri" panose="020F0502020204030204" pitchFamily="34" charset="0"/>
              </a:rPr>
              <a:t>I would teach that you should embrace the one-man-pastor system and not question him.</a:t>
            </a:r>
          </a:p>
        </p:txBody>
      </p:sp>
      <p:grpSp>
        <p:nvGrpSpPr>
          <p:cNvPr id="9" name="Group 8"/>
          <p:cNvGrpSpPr/>
          <p:nvPr/>
        </p:nvGrpSpPr>
        <p:grpSpPr>
          <a:xfrm>
            <a:off x="1828800" y="3260914"/>
            <a:ext cx="5257800" cy="2058321"/>
            <a:chOff x="1828800" y="3260914"/>
            <a:chExt cx="5257800" cy="2058321"/>
          </a:xfrm>
        </p:grpSpPr>
        <p:sp>
          <p:nvSpPr>
            <p:cNvPr id="10" name="Freeform: Shape 9"/>
            <p:cNvSpPr>
              <a:spLocks noChangeAspect="1"/>
            </p:cNvSpPr>
            <p:nvPr/>
          </p:nvSpPr>
          <p:spPr>
            <a:xfrm rot="16200000" flipV="1">
              <a:off x="3428539" y="1661175"/>
              <a:ext cx="2058321" cy="5257800"/>
            </a:xfrm>
            <a:custGeom>
              <a:avLst/>
              <a:gdLst>
                <a:gd name="connsiteX0" fmla="*/ 2057810 w 2058321"/>
                <a:gd name="connsiteY0" fmla="*/ 2229158 h 5257800"/>
                <a:gd name="connsiteX1" fmla="*/ 2000252 w 2058321"/>
                <a:gd name="connsiteY1" fmla="*/ 1985048 h 5257800"/>
                <a:gd name="connsiteX2" fmla="*/ 1949986 w 2058321"/>
                <a:gd name="connsiteY2" fmla="*/ 1905816 h 5257800"/>
                <a:gd name="connsiteX3" fmla="*/ 1946879 w 2058321"/>
                <a:gd name="connsiteY3" fmla="*/ 1900918 h 5257800"/>
                <a:gd name="connsiteX4" fmla="*/ 2057057 w 2058321"/>
                <a:gd name="connsiteY4" fmla="*/ 1558111 h 5257800"/>
                <a:gd name="connsiteX5" fmla="*/ 2032175 w 2058321"/>
                <a:gd name="connsiteY5" fmla="*/ 1324938 h 5257800"/>
                <a:gd name="connsiteX6" fmla="*/ 1799479 w 2058321"/>
                <a:gd name="connsiteY6" fmla="*/ 1032856 h 5257800"/>
                <a:gd name="connsiteX7" fmla="*/ 1799064 w 2058321"/>
                <a:gd name="connsiteY7" fmla="*/ 1031266 h 5257800"/>
                <a:gd name="connsiteX8" fmla="*/ 1766831 w 2058321"/>
                <a:gd name="connsiteY8" fmla="*/ 907762 h 5257800"/>
                <a:gd name="connsiteX9" fmla="*/ 1632892 w 2058321"/>
                <a:gd name="connsiteY9" fmla="*/ 698726 h 5257800"/>
                <a:gd name="connsiteX10" fmla="*/ 1616674 w 2058321"/>
                <a:gd name="connsiteY10" fmla="*/ 687581 h 5257800"/>
                <a:gd name="connsiteX11" fmla="*/ 1628479 w 2058321"/>
                <a:gd name="connsiteY11" fmla="*/ 595928 h 5257800"/>
                <a:gd name="connsiteX12" fmla="*/ 1912636 w 2058321"/>
                <a:gd name="connsiteY12" fmla="*/ 0 h 5257800"/>
                <a:gd name="connsiteX13" fmla="*/ 1350942 w 2058321"/>
                <a:gd name="connsiteY13" fmla="*/ 511935 h 5257800"/>
                <a:gd name="connsiteX14" fmla="*/ 1316750 w 2058321"/>
                <a:gd name="connsiteY14" fmla="*/ 663385 h 5257800"/>
                <a:gd name="connsiteX15" fmla="*/ 1243661 w 2058321"/>
                <a:gd name="connsiteY15" fmla="*/ 593960 h 5257800"/>
                <a:gd name="connsiteX16" fmla="*/ 954326 w 2058321"/>
                <a:gd name="connsiteY16" fmla="*/ 552224 h 5257800"/>
                <a:gd name="connsiteX17" fmla="*/ 626570 w 2058321"/>
                <a:gd name="connsiteY17" fmla="*/ 1126363 h 5257800"/>
                <a:gd name="connsiteX18" fmla="*/ 345726 w 2058321"/>
                <a:gd name="connsiteY18" fmla="*/ 1331895 h 5257800"/>
                <a:gd name="connsiteX19" fmla="*/ 311721 w 2058321"/>
                <a:gd name="connsiteY19" fmla="*/ 2031665 h 5257800"/>
                <a:gd name="connsiteX20" fmla="*/ 12113 w 2058321"/>
                <a:gd name="connsiteY20" fmla="*/ 2531734 h 5257800"/>
                <a:gd name="connsiteX21" fmla="*/ 194993 w 2058321"/>
                <a:gd name="connsiteY21" fmla="*/ 3267004 h 5257800"/>
                <a:gd name="connsiteX22" fmla="*/ 375682 w 2058321"/>
                <a:gd name="connsiteY22" fmla="*/ 4359218 h 5257800"/>
                <a:gd name="connsiteX23" fmla="*/ 576755 w 2058321"/>
                <a:gd name="connsiteY23" fmla="*/ 4839441 h 5257800"/>
                <a:gd name="connsiteX24" fmla="*/ 848170 w 2058321"/>
                <a:gd name="connsiteY24" fmla="*/ 4736828 h 5257800"/>
                <a:gd name="connsiteX25" fmla="*/ 1126633 w 2058321"/>
                <a:gd name="connsiteY25" fmla="*/ 4953511 h 5257800"/>
                <a:gd name="connsiteX26" fmla="*/ 1294517 w 2058321"/>
                <a:gd name="connsiteY26" fmla="*/ 4823711 h 5257800"/>
                <a:gd name="connsiteX27" fmla="*/ 1343633 w 2058321"/>
                <a:gd name="connsiteY27" fmla="*/ 4713488 h 5257800"/>
                <a:gd name="connsiteX28" fmla="*/ 1350943 w 2058321"/>
                <a:gd name="connsiteY28" fmla="*/ 4745865 h 5257800"/>
                <a:gd name="connsiteX29" fmla="*/ 1912637 w 2058321"/>
                <a:gd name="connsiteY29" fmla="*/ 5257800 h 5257800"/>
                <a:gd name="connsiteX30" fmla="*/ 1613064 w 2058321"/>
                <a:gd name="connsiteY30" fmla="*/ 4542186 h 5257800"/>
                <a:gd name="connsiteX31" fmla="*/ 1611287 w 2058321"/>
                <a:gd name="connsiteY31" fmla="*/ 4500510 h 5257800"/>
                <a:gd name="connsiteX32" fmla="*/ 1658260 w 2058321"/>
                <a:gd name="connsiteY32" fmla="*/ 4467961 h 5257800"/>
                <a:gd name="connsiteX33" fmla="*/ 1736090 w 2058321"/>
                <a:gd name="connsiteY33" fmla="*/ 4377736 h 5257800"/>
                <a:gd name="connsiteX34" fmla="*/ 1817291 w 2058321"/>
                <a:gd name="connsiteY34" fmla="*/ 3520211 h 5257800"/>
                <a:gd name="connsiteX35" fmla="*/ 1817441 w 2058321"/>
                <a:gd name="connsiteY35" fmla="*/ 3520046 h 5257800"/>
                <a:gd name="connsiteX36" fmla="*/ 1886275 w 2058321"/>
                <a:gd name="connsiteY36" fmla="*/ 3444586 h 5257800"/>
                <a:gd name="connsiteX37" fmla="*/ 1901587 w 2058321"/>
                <a:gd name="connsiteY37" fmla="*/ 2655626 h 5257800"/>
                <a:gd name="connsiteX38" fmla="*/ 1905282 w 2058321"/>
                <a:gd name="connsiteY38" fmla="*/ 2651770 h 5257800"/>
                <a:gd name="connsiteX39" fmla="*/ 1958943 w 2058321"/>
                <a:gd name="connsiteY39" fmla="*/ 2595765 h 5257800"/>
                <a:gd name="connsiteX40" fmla="*/ 2055511 w 2058321"/>
                <a:gd name="connsiteY40" fmla="*/ 2318734 h 5257800"/>
                <a:gd name="connsiteX41" fmla="*/ 2057810 w 2058321"/>
                <a:gd name="connsiteY41" fmla="*/ 2229158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321" h="5257800">
                  <a:moveTo>
                    <a:pt x="2057810" y="2229158"/>
                  </a:moveTo>
                  <a:cubicBezTo>
                    <a:pt x="2054422" y="2140416"/>
                    <a:pt x="2034289" y="2055392"/>
                    <a:pt x="2000252" y="1985048"/>
                  </a:cubicBezTo>
                  <a:lnTo>
                    <a:pt x="1949986" y="1905816"/>
                  </a:lnTo>
                  <a:lnTo>
                    <a:pt x="1946879" y="1900918"/>
                  </a:lnTo>
                  <a:cubicBezTo>
                    <a:pt x="2012780" y="1812552"/>
                    <a:pt x="2051017" y="1688059"/>
                    <a:pt x="2057057" y="1558111"/>
                  </a:cubicBezTo>
                  <a:cubicBezTo>
                    <a:pt x="2060681" y="1480142"/>
                    <a:pt x="2052713" y="1400209"/>
                    <a:pt x="2032175" y="1324938"/>
                  </a:cubicBezTo>
                  <a:cubicBezTo>
                    <a:pt x="1990455" y="1171991"/>
                    <a:pt x="1903111" y="1062320"/>
                    <a:pt x="1799479" y="1032856"/>
                  </a:cubicBezTo>
                  <a:lnTo>
                    <a:pt x="1799064" y="1031266"/>
                  </a:lnTo>
                  <a:lnTo>
                    <a:pt x="1766831" y="907762"/>
                  </a:lnTo>
                  <a:cubicBezTo>
                    <a:pt x="1735390" y="820118"/>
                    <a:pt x="1689054" y="747623"/>
                    <a:pt x="1632892" y="698726"/>
                  </a:cubicBezTo>
                  <a:lnTo>
                    <a:pt x="1616674" y="687581"/>
                  </a:lnTo>
                  <a:lnTo>
                    <a:pt x="1628479" y="595928"/>
                  </a:lnTo>
                  <a:cubicBezTo>
                    <a:pt x="1669233" y="360184"/>
                    <a:pt x="1768729" y="148403"/>
                    <a:pt x="1912636" y="0"/>
                  </a:cubicBezTo>
                  <a:cubicBezTo>
                    <a:pt x="1660131" y="0"/>
                    <a:pt x="1443484" y="211092"/>
                    <a:pt x="1350942" y="511935"/>
                  </a:cubicBezTo>
                  <a:lnTo>
                    <a:pt x="1316750" y="663385"/>
                  </a:lnTo>
                  <a:lnTo>
                    <a:pt x="1243661" y="593960"/>
                  </a:lnTo>
                  <a:cubicBezTo>
                    <a:pt x="1153886" y="529263"/>
                    <a:pt x="1051909" y="513552"/>
                    <a:pt x="954326" y="552224"/>
                  </a:cubicBezTo>
                  <a:cubicBezTo>
                    <a:pt x="781352" y="620769"/>
                    <a:pt x="651812" y="847683"/>
                    <a:pt x="626570" y="1126363"/>
                  </a:cubicBezTo>
                  <a:cubicBezTo>
                    <a:pt x="518604" y="1127693"/>
                    <a:pt x="416211" y="1202683"/>
                    <a:pt x="345726" y="1331895"/>
                  </a:cubicBezTo>
                  <a:cubicBezTo>
                    <a:pt x="238617" y="1528219"/>
                    <a:pt x="224853" y="1811810"/>
                    <a:pt x="311721" y="2031665"/>
                  </a:cubicBezTo>
                  <a:cubicBezTo>
                    <a:pt x="162512" y="2102767"/>
                    <a:pt x="48450" y="2293158"/>
                    <a:pt x="12113" y="2531734"/>
                  </a:cubicBezTo>
                  <a:cubicBezTo>
                    <a:pt x="-30702" y="2812870"/>
                    <a:pt x="42259" y="3106283"/>
                    <a:pt x="194993" y="3267004"/>
                  </a:cubicBezTo>
                  <a:cubicBezTo>
                    <a:pt x="50022" y="3646354"/>
                    <a:pt x="131508" y="4139057"/>
                    <a:pt x="375682" y="4359218"/>
                  </a:cubicBezTo>
                  <a:cubicBezTo>
                    <a:pt x="359633" y="4575493"/>
                    <a:pt x="444643" y="4778569"/>
                    <a:pt x="576755" y="4839441"/>
                  </a:cubicBezTo>
                  <a:cubicBezTo>
                    <a:pt x="672338" y="4883535"/>
                    <a:pt x="775494" y="4844556"/>
                    <a:pt x="848170" y="4736828"/>
                  </a:cubicBezTo>
                  <a:cubicBezTo>
                    <a:pt x="905177" y="4889673"/>
                    <a:pt x="1014572" y="4974791"/>
                    <a:pt x="1126633" y="4953511"/>
                  </a:cubicBezTo>
                  <a:cubicBezTo>
                    <a:pt x="1192237" y="4941030"/>
                    <a:pt x="1250732" y="4893714"/>
                    <a:pt x="1294517" y="4823711"/>
                  </a:cubicBezTo>
                  <a:lnTo>
                    <a:pt x="1343633" y="4713488"/>
                  </a:lnTo>
                  <a:lnTo>
                    <a:pt x="1350943" y="4745865"/>
                  </a:lnTo>
                  <a:cubicBezTo>
                    <a:pt x="1443485" y="5046708"/>
                    <a:pt x="1660132" y="5257800"/>
                    <a:pt x="1912637" y="5257800"/>
                  </a:cubicBezTo>
                  <a:cubicBezTo>
                    <a:pt x="1744746" y="5084662"/>
                    <a:pt x="1637302" y="4825262"/>
                    <a:pt x="1613064" y="4542186"/>
                  </a:cubicBezTo>
                  <a:lnTo>
                    <a:pt x="1611287" y="4500510"/>
                  </a:lnTo>
                  <a:lnTo>
                    <a:pt x="1658260" y="4467961"/>
                  </a:lnTo>
                  <a:cubicBezTo>
                    <a:pt x="1685983" y="4442738"/>
                    <a:pt x="1712111" y="4412571"/>
                    <a:pt x="1736090" y="4377736"/>
                  </a:cubicBezTo>
                  <a:cubicBezTo>
                    <a:pt x="1887585" y="4157574"/>
                    <a:pt x="1921352" y="3800630"/>
                    <a:pt x="1817291" y="3520211"/>
                  </a:cubicBezTo>
                  <a:lnTo>
                    <a:pt x="1817441" y="3520046"/>
                  </a:lnTo>
                  <a:lnTo>
                    <a:pt x="1886275" y="3444586"/>
                  </a:lnTo>
                  <a:cubicBezTo>
                    <a:pt x="2029108" y="3243420"/>
                    <a:pt x="2043688" y="2883179"/>
                    <a:pt x="1901587" y="2655626"/>
                  </a:cubicBezTo>
                  <a:lnTo>
                    <a:pt x="1905282" y="2651770"/>
                  </a:lnTo>
                  <a:lnTo>
                    <a:pt x="1958943" y="2595765"/>
                  </a:lnTo>
                  <a:cubicBezTo>
                    <a:pt x="2010890" y="2525864"/>
                    <a:pt x="2045724" y="2427766"/>
                    <a:pt x="2055511" y="2318734"/>
                  </a:cubicBezTo>
                  <a:cubicBezTo>
                    <a:pt x="2058208" y="2288733"/>
                    <a:pt x="2058939" y="2258739"/>
                    <a:pt x="2057810" y="2229158"/>
                  </a:cubicBezTo>
                  <a:close/>
                </a:path>
              </a:pathLst>
            </a:custGeom>
            <a:ln>
              <a:solidFill>
                <a:srgbClr val="33333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2551444" y="3505245"/>
              <a:ext cx="3733800" cy="1569660"/>
            </a:xfrm>
            <a:prstGeom prst="rect">
              <a:avLst/>
            </a:prstGeom>
            <a:noFill/>
            <a:ln>
              <a:noFill/>
            </a:ln>
          </p:spPr>
          <p:txBody>
            <a:bodyPr wrap="square" rtlCol="0" anchor="ctr" anchorCtr="0">
              <a:spAutoFit/>
            </a:bodyPr>
            <a:lstStyle/>
            <a:p>
              <a:pPr algn="ctr"/>
              <a:r>
                <a:rPr lang="en-US" altLang="en-US" sz="3200" dirty="0">
                  <a:solidFill>
                    <a:schemeClr val="accent2"/>
                  </a:solidFill>
                  <a:latin typeface="Calibri" panose="020F0502020204030204" pitchFamily="34" charset="0"/>
                </a:rPr>
                <a:t>“Trust me. I am the</a:t>
              </a:r>
              <a:r>
                <a:rPr lang="en-US" altLang="en-US" sz="3200" b="1" dirty="0">
                  <a:solidFill>
                    <a:schemeClr val="accent2"/>
                  </a:solidFill>
                  <a:latin typeface="Calibri" panose="020F0502020204030204" pitchFamily="34" charset="0"/>
                </a:rPr>
                <a:t> </a:t>
              </a:r>
              <a:r>
                <a:rPr lang="en-US" altLang="en-US" sz="3200" b="1" spc="300" dirty="0">
                  <a:solidFill>
                    <a:schemeClr val="accent2"/>
                  </a:solidFill>
                  <a:latin typeface="Calibri" panose="020F0502020204030204" pitchFamily="34" charset="0"/>
                </a:rPr>
                <a:t>PASTOR</a:t>
              </a:r>
              <a:br>
                <a:rPr lang="en-US" altLang="en-US" sz="3200" b="1" dirty="0">
                  <a:solidFill>
                    <a:schemeClr val="accent2"/>
                  </a:solidFill>
                  <a:latin typeface="Calibri" panose="020F0502020204030204" pitchFamily="34" charset="0"/>
                </a:rPr>
              </a:br>
              <a:r>
                <a:rPr lang="en-US" altLang="en-US" sz="3200" dirty="0">
                  <a:solidFill>
                    <a:schemeClr val="accent2"/>
                  </a:solidFill>
                  <a:latin typeface="Calibri" panose="020F0502020204030204" pitchFamily="34" charset="0"/>
                </a:rPr>
                <a:t>of this church!”</a:t>
              </a:r>
              <a:endParaRPr lang="en-US" sz="3200" dirty="0">
                <a:solidFill>
                  <a:schemeClr val="accent2"/>
                </a:solidFil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2467">
                                            <p:bg/>
                                          </p:spTgt>
                                        </p:tgtEl>
                                        <p:attrNameLst>
                                          <p:attrName>style.visibility</p:attrName>
                                        </p:attrNameLst>
                                      </p:cBhvr>
                                      <p:to>
                                        <p:strVal val="visible"/>
                                      </p:to>
                                    </p:set>
                                    <p:animEffect transition="in" filter="fade">
                                      <p:cBhvr>
                                        <p:cTn id="12" dur="1000"/>
                                        <p:tgtEl>
                                          <p:spTgt spid="62467">
                                            <p:bg/>
                                          </p:spTgt>
                                        </p:tgtEl>
                                      </p:cBhvr>
                                    </p:animEffect>
                                    <p:anim calcmode="lin" valueType="num">
                                      <p:cBhvr>
                                        <p:cTn id="13" dur="1000" fill="hold"/>
                                        <p:tgtEl>
                                          <p:spTgt spid="62467">
                                            <p:bg/>
                                          </p:spTgt>
                                        </p:tgtEl>
                                        <p:attrNameLst>
                                          <p:attrName>ppt_x</p:attrName>
                                        </p:attrNameLst>
                                      </p:cBhvr>
                                      <p:tavLst>
                                        <p:tav tm="0">
                                          <p:val>
                                            <p:strVal val="#ppt_x"/>
                                          </p:val>
                                        </p:tav>
                                        <p:tav tm="100000">
                                          <p:val>
                                            <p:strVal val="#ppt_x"/>
                                          </p:val>
                                        </p:tav>
                                      </p:tavLst>
                                    </p:anim>
                                    <p:anim calcmode="lin" valueType="num">
                                      <p:cBhvr>
                                        <p:cTn id="14" dur="1000" fill="hold"/>
                                        <p:tgtEl>
                                          <p:spTgt spid="62467">
                                            <p:bg/>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2467">
                                            <p:txEl>
                                              <p:pRg st="0" end="0"/>
                                            </p:txEl>
                                          </p:spTgt>
                                        </p:tgtEl>
                                        <p:attrNameLst>
                                          <p:attrName>style.visibility</p:attrName>
                                        </p:attrNameLst>
                                      </p:cBhvr>
                                      <p:to>
                                        <p:strVal val="visible"/>
                                      </p:to>
                                    </p:set>
                                    <p:animEffect transition="in" filter="fade">
                                      <p:cBhvr>
                                        <p:cTn id="20" dur="1000"/>
                                        <p:tgtEl>
                                          <p:spTgt spid="62467">
                                            <p:txEl>
                                              <p:pRg st="0" end="0"/>
                                            </p:txEl>
                                          </p:spTgt>
                                        </p:tgtEl>
                                      </p:cBhvr>
                                    </p:animEffect>
                                    <p:anim calcmode="lin" valueType="num">
                                      <p:cBhvr>
                                        <p:cTn id="21" dur="10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24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6246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Bible </a:t>
            </a:r>
            <a:r>
              <a:rPr lang="en-US" dirty="0">
                <a:latin typeface="Arial Black" panose="020B0A04020102020204" pitchFamily="34" charset="0"/>
              </a:rPr>
              <a:t>pastors</a:t>
            </a:r>
            <a:r>
              <a:rPr lang="en-US" dirty="0"/>
              <a:t> were </a:t>
            </a:r>
            <a:r>
              <a:rPr lang="en-US" dirty="0">
                <a:latin typeface="Arial Black" panose="020B0A04020102020204" pitchFamily="34" charset="0"/>
              </a:rPr>
              <a:t>elders</a:t>
            </a:r>
          </a:p>
          <a:p>
            <a:pPr lvl="1"/>
            <a:r>
              <a:rPr lang="en-US" dirty="0"/>
              <a:t>Elders (Acts 20:17)</a:t>
            </a:r>
          </a:p>
          <a:p>
            <a:pPr lvl="1"/>
            <a:r>
              <a:rPr lang="en-US" dirty="0"/>
              <a:t>Are to pastor/shepherd (Acts 20:28)</a:t>
            </a:r>
          </a:p>
          <a:p>
            <a:pPr>
              <a:buFont typeface="Wingdings" panose="05000000000000000000" pitchFamily="2" charset="2"/>
              <a:buChar char="Ø"/>
            </a:pPr>
            <a:r>
              <a:rPr lang="en-US" dirty="0">
                <a:latin typeface="Arial Black" panose="020B0A04020102020204" pitchFamily="34" charset="0"/>
              </a:rPr>
              <a:t>Elders</a:t>
            </a:r>
            <a:r>
              <a:rPr lang="en-US" dirty="0"/>
              <a:t> (in the plural) governed as a unit (eldership) over one church </a:t>
            </a:r>
          </a:p>
          <a:p>
            <a:pPr lvl="1"/>
            <a:r>
              <a:rPr lang="en-US" dirty="0"/>
              <a:t>Acts 14:23; 1 Tim. 4:14 </a:t>
            </a:r>
          </a:p>
          <a:p>
            <a:pPr>
              <a:buFont typeface="Wingdings" panose="05000000000000000000" pitchFamily="2" charset="2"/>
              <a:buChar char="Ø"/>
            </a:pPr>
            <a:r>
              <a:rPr lang="en-US" dirty="0"/>
              <a:t>A one-man-pastor system was </a:t>
            </a:r>
            <a:r>
              <a:rPr lang="en-US" u="sng" dirty="0">
                <a:latin typeface="Arial Black" panose="020B0A04020102020204" pitchFamily="34" charset="0"/>
              </a:rPr>
              <a:t>never</a:t>
            </a:r>
            <a:r>
              <a:rPr lang="en-US" dirty="0"/>
              <a:t> authorized by Christ</a:t>
            </a:r>
          </a:p>
        </p:txBody>
      </p:sp>
    </p:spTree>
    <p:extLst>
      <p:ext uri="{BB962C8B-B14F-4D97-AF65-F5344CB8AC3E}">
        <p14:creationId xmlns:p14="http://schemas.microsoft.com/office/powerpoint/2010/main" val="267233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solidFill>
              </a:rPr>
              <a:t>“Test all things” (1 Thess. 5:21)</a:t>
            </a:r>
          </a:p>
        </p:txBody>
      </p:sp>
      <p:sp>
        <p:nvSpPr>
          <p:cNvPr id="3" name="Content Placeholder 2"/>
          <p:cNvSpPr>
            <a:spLocks noGrp="1"/>
          </p:cNvSpPr>
          <p:nvPr>
            <p:ph idx="1"/>
          </p:nvPr>
        </p:nvSpPr>
        <p:spPr>
          <a:xfrm>
            <a:off x="685800" y="1828800"/>
            <a:ext cx="7772400" cy="4800600"/>
          </a:xfrm>
        </p:spPr>
        <p:txBody>
          <a:bodyPr/>
          <a:lstStyle/>
          <a:p>
            <a:pPr>
              <a:buFont typeface="Wingdings" panose="05000000000000000000" pitchFamily="2" charset="2"/>
              <a:buChar char="§"/>
            </a:pPr>
            <a:r>
              <a:rPr lang="en-US" dirty="0">
                <a:latin typeface="Arial Black" panose="020B0A04020102020204" pitchFamily="34" charset="0"/>
              </a:rPr>
              <a:t>1 John 4:1</a:t>
            </a:r>
            <a:r>
              <a:rPr lang="en-US" dirty="0"/>
              <a:t>, “Beloved, do not believe every spirit, but </a:t>
            </a:r>
            <a:r>
              <a:rPr lang="en-US" dirty="0">
                <a:highlight>
                  <a:srgbClr val="FFFF00"/>
                </a:highlight>
              </a:rPr>
              <a:t>test the spirits</a:t>
            </a:r>
            <a:r>
              <a:rPr lang="en-US" dirty="0"/>
              <a:t>, whether they are of God; because many false prophets have gone out into the world.”</a:t>
            </a:r>
          </a:p>
          <a:p>
            <a:pPr>
              <a:buFont typeface="Wingdings" panose="05000000000000000000" pitchFamily="2" charset="2"/>
              <a:buChar char="§"/>
            </a:pPr>
            <a:r>
              <a:rPr lang="en-US" dirty="0">
                <a:latin typeface="Arial Black" panose="020B0A04020102020204" pitchFamily="34" charset="0"/>
              </a:rPr>
              <a:t>Proverbs 14:15</a:t>
            </a:r>
            <a:r>
              <a:rPr lang="en-US" dirty="0"/>
              <a:t>, “The simple believes every word, But the prudent considers well his steps.”</a:t>
            </a:r>
          </a:p>
          <a:p>
            <a:pPr>
              <a:buFont typeface="Wingdings" panose="05000000000000000000" pitchFamily="2" charset="2"/>
              <a:buChar char="§"/>
            </a:pPr>
            <a:r>
              <a:rPr lang="en-US" dirty="0">
                <a:latin typeface="Arial Black" panose="020B0A04020102020204" pitchFamily="34" charset="0"/>
              </a:rPr>
              <a:t>Ephesians 5:10</a:t>
            </a:r>
            <a:r>
              <a:rPr lang="en-US"/>
              <a:t>, “Finding </a:t>
            </a:r>
            <a:r>
              <a:rPr lang="en-US" dirty="0"/>
              <a:t>out what is acceptable to the Lord.”</a:t>
            </a:r>
          </a:p>
        </p:txBody>
      </p:sp>
    </p:spTree>
    <p:extLst>
      <p:ext uri="{BB962C8B-B14F-4D97-AF65-F5344CB8AC3E}">
        <p14:creationId xmlns:p14="http://schemas.microsoft.com/office/powerpoint/2010/main" val="73642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685463" y="457200"/>
            <a:ext cx="7773074" cy="42675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97" y="-52118"/>
            <a:ext cx="9144793" cy="6962235"/>
          </a:xfrm>
          <a:prstGeom prst="rect">
            <a:avLst/>
          </a:prstGeom>
        </p:spPr>
      </p:pic>
      <p:sp>
        <p:nvSpPr>
          <p:cNvPr id="5" name="TextBox 4"/>
          <p:cNvSpPr txBox="1"/>
          <p:nvPr/>
        </p:nvSpPr>
        <p:spPr>
          <a:xfrm>
            <a:off x="1828799" y="2442707"/>
            <a:ext cx="5486400" cy="2123658"/>
          </a:xfrm>
          <a:prstGeom prst="rect">
            <a:avLst/>
          </a:prstGeom>
          <a:noFill/>
        </p:spPr>
        <p:txBody>
          <a:bodyPr wrap="square" rtlCol="0">
            <a:spAutoFit/>
          </a:bodyPr>
          <a:lstStyle/>
          <a:p>
            <a:r>
              <a:rPr lang="en-US" sz="4400" dirty="0">
                <a:solidFill>
                  <a:schemeClr val="tx1">
                    <a:lumMod val="75000"/>
                    <a:lumOff val="25000"/>
                  </a:schemeClr>
                </a:solidFill>
                <a:latin typeface="Gabriola" panose="04040605051002020D02" pitchFamily="82" charset="0"/>
              </a:rPr>
              <a:t>“lest Satan should take advantage of us; for we are not ignorant of his devices.”</a:t>
            </a:r>
            <a:endParaRPr lang="en-US" sz="4000" dirty="0">
              <a:solidFill>
                <a:schemeClr val="tx1">
                  <a:lumMod val="75000"/>
                  <a:lumOff val="25000"/>
                </a:schemeClr>
              </a:solidFill>
              <a:latin typeface="Gabriola" panose="04040605051002020D02" pitchFamily="82" charset="0"/>
            </a:endParaRPr>
          </a:p>
        </p:txBody>
      </p:sp>
      <p:sp>
        <p:nvSpPr>
          <p:cNvPr id="6" name="TextBox 5"/>
          <p:cNvSpPr txBox="1"/>
          <p:nvPr/>
        </p:nvSpPr>
        <p:spPr>
          <a:xfrm>
            <a:off x="1981200" y="1763425"/>
            <a:ext cx="3462807" cy="584775"/>
          </a:xfrm>
          <a:prstGeom prst="rect">
            <a:avLst/>
          </a:prstGeom>
          <a:noFill/>
        </p:spPr>
        <p:txBody>
          <a:bodyPr wrap="none" rtlCol="0">
            <a:spAutoFit/>
          </a:bodyPr>
          <a:lstStyle/>
          <a:p>
            <a:r>
              <a:rPr lang="en-US" sz="3200" dirty="0">
                <a:latin typeface="Book Antiqua" panose="02040602050305030304" pitchFamily="18" charset="0"/>
              </a:rPr>
              <a:t>2 Corinthians 2:11</a:t>
            </a:r>
          </a:p>
        </p:txBody>
      </p:sp>
    </p:spTree>
    <p:extLst>
      <p:ext uri="{BB962C8B-B14F-4D97-AF65-F5344CB8AC3E}">
        <p14:creationId xmlns:p14="http://schemas.microsoft.com/office/powerpoint/2010/main" val="10968851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1843"/>
            <a:ext cx="9144000" cy="556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descr="File:Earth-Touch Lion Botswana.jpg - Wikimedia Common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0200" y="1344082"/>
            <a:ext cx="7543800" cy="5513918"/>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17366" y="5029200"/>
            <a:ext cx="2397234" cy="1828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6"/>
          <a:stretch>
            <a:fillRect/>
          </a:stretch>
        </p:blipFill>
        <p:spPr>
          <a:xfrm>
            <a:off x="304800" y="76200"/>
            <a:ext cx="4139543" cy="1091279"/>
          </a:xfrm>
          <a:prstGeom prst="rect">
            <a:avLst/>
          </a:prstGeom>
        </p:spPr>
      </p:pic>
      <p:sp>
        <p:nvSpPr>
          <p:cNvPr id="6147" name="Rectangle 3"/>
          <p:cNvSpPr>
            <a:spLocks noGrp="1" noChangeArrowheads="1"/>
          </p:cNvSpPr>
          <p:nvPr>
            <p:ph type="body" idx="1"/>
          </p:nvPr>
        </p:nvSpPr>
        <p:spPr>
          <a:xfrm>
            <a:off x="228600" y="1344082"/>
            <a:ext cx="5257800" cy="5513918"/>
          </a:xfrm>
          <a:noFill/>
          <a:ln>
            <a:noFill/>
          </a:ln>
        </p:spPr>
        <p:style>
          <a:lnRef idx="0">
            <a:scrgbClr r="0" g="0" b="0"/>
          </a:lnRef>
          <a:fillRef idx="0">
            <a:scrgbClr r="0" g="0" b="0"/>
          </a:fillRef>
          <a:effectRef idx="0">
            <a:scrgbClr r="0" g="0" b="0"/>
          </a:effectRef>
          <a:fontRef idx="minor">
            <a:schemeClr val="accent4"/>
          </a:fontRef>
        </p:style>
        <p:txBody>
          <a:bodyPr/>
          <a:lstStyle/>
          <a:p>
            <a:pPr marL="0" indent="0" algn="ctr" eaLnBrk="1" hangingPunct="1">
              <a:buNone/>
            </a:pPr>
            <a:r>
              <a:rPr lang="en-US"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Eras Bold ITC" panose="020B0907030504020204" pitchFamily="34" charset="0"/>
              </a:rPr>
              <a:t>“Be sober, be vigilant; because your adversary the devil walks about like a roaring lion, seeking whom he may devour”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pic>
        <p:nvPicPr>
          <p:cNvPr id="2" name="Picture 1"/>
          <p:cNvPicPr>
            <a:picLocks noChangeAspect="1"/>
          </p:cNvPicPr>
          <p:nvPr/>
        </p:nvPicPr>
        <p:blipFill>
          <a:blip r:embed="rId4"/>
          <a:stretch>
            <a:fillRect/>
          </a:stretch>
        </p:blipFill>
        <p:spPr>
          <a:xfrm>
            <a:off x="134148" y="2209800"/>
            <a:ext cx="4098759" cy="3970547"/>
          </a:xfrm>
          <a:prstGeom prst="ellipse">
            <a:avLst/>
          </a:prstGeom>
          <a:ln>
            <a:noFill/>
          </a:ln>
          <a:effectLst>
            <a:softEdge rad="112500"/>
          </a:effectLst>
        </p:spPr>
      </p:pic>
      <p:sp>
        <p:nvSpPr>
          <p:cNvPr id="6146" name="Rectangle 2"/>
          <p:cNvSpPr>
            <a:spLocks noGrp="1" noChangeArrowheads="1"/>
          </p:cNvSpPr>
          <p:nvPr>
            <p:ph type="ctrTitle"/>
          </p:nvPr>
        </p:nvSpPr>
        <p:spPr>
          <a:xfrm>
            <a:off x="134148" y="381000"/>
            <a:ext cx="4267201" cy="1117600"/>
          </a:xfrm>
          <a:noFill/>
          <a:ln>
            <a:noFill/>
          </a:ln>
        </p:spPr>
        <p:style>
          <a:lnRef idx="0">
            <a:scrgbClr r="0" g="0" b="0"/>
          </a:lnRef>
          <a:fillRef idx="0">
            <a:scrgbClr r="0" g="0" b="0"/>
          </a:fillRef>
          <a:effectRef idx="0">
            <a:scrgbClr r="0" g="0" b="0"/>
          </a:effectRef>
          <a:fontRef idx="minor">
            <a:schemeClr val="accent4"/>
          </a:fontRef>
        </p:style>
        <p:txBody>
          <a:bodyPr/>
          <a:lstStyle/>
          <a:p>
            <a:pPr algn="ctr" eaLnBrk="1" hangingPunct="1"/>
            <a:r>
              <a:rPr lang="en-US" altLang="en-US" sz="6000" dirty="0">
                <a:solidFill>
                  <a:schemeClr val="bg1"/>
                </a:solidFill>
                <a:effectLst>
                  <a:outerShdw blurRad="38100" dist="38100" dir="2700000" algn="tl">
                    <a:srgbClr val="000000">
                      <a:alpha val="43137"/>
                    </a:srgbClr>
                  </a:outerShdw>
                </a:effectLst>
                <a:latin typeface="Gloucester MT Extra Condensed" panose="02030808020601010101" pitchFamily="18" charset="0"/>
              </a:rPr>
              <a:t>Satan’s</a:t>
            </a:r>
          </a:p>
        </p:txBody>
      </p:sp>
      <p:sp>
        <p:nvSpPr>
          <p:cNvPr id="6148" name="Text Box 4"/>
          <p:cNvSpPr txBox="1">
            <a:spLocks noChangeArrowheads="1"/>
          </p:cNvSpPr>
          <p:nvPr/>
        </p:nvSpPr>
        <p:spPr bwMode="auto">
          <a:xfrm>
            <a:off x="4040188" y="6521450"/>
            <a:ext cx="5103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600" i="1" dirty="0">
                <a:solidFill>
                  <a:schemeClr val="bg1"/>
                </a:solidFill>
              </a:rPr>
              <a:t>All following verses are NKJV unless otherwise noted</a:t>
            </a:r>
          </a:p>
        </p:txBody>
      </p:sp>
      <p:sp>
        <p:nvSpPr>
          <p:cNvPr id="6147" name="Rectangle 3"/>
          <p:cNvSpPr>
            <a:spLocks noGrp="1" noChangeArrowheads="1"/>
          </p:cNvSpPr>
          <p:nvPr>
            <p:ph type="subTitle" idx="1"/>
          </p:nvPr>
        </p:nvSpPr>
        <p:spPr>
          <a:xfrm>
            <a:off x="304005" y="1676400"/>
            <a:ext cx="4343400" cy="5092003"/>
          </a:xfrm>
          <a:noFill/>
          <a:ln>
            <a:noFill/>
          </a:ln>
        </p:spPr>
        <p:style>
          <a:lnRef idx="0">
            <a:scrgbClr r="0" g="0" b="0"/>
          </a:lnRef>
          <a:fillRef idx="0">
            <a:scrgbClr r="0" g="0" b="0"/>
          </a:fillRef>
          <a:effectRef idx="0">
            <a:scrgbClr r="0" g="0" b="0"/>
          </a:effectRef>
          <a:fontRef idx="minor">
            <a:schemeClr val="accent4"/>
          </a:fontRef>
        </p:style>
        <p:txBody>
          <a:bodyPr anchor="ctr" anchorCtr="0"/>
          <a:lstStyle/>
          <a:p>
            <a:pPr eaLnBrk="1" hangingPunct="1">
              <a:lnSpc>
                <a:spcPct val="80000"/>
              </a:lnSpc>
            </a:pPr>
            <a:r>
              <a:rPr lang="en-US" altLang="en-US" sz="2800" baseline="30000" dirty="0">
                <a:solidFill>
                  <a:schemeClr val="bg1"/>
                </a:solidFill>
              </a:rPr>
              <a:t>13</a:t>
            </a:r>
            <a:r>
              <a:rPr lang="en-US" altLang="en-US" sz="2800" dirty="0">
                <a:solidFill>
                  <a:schemeClr val="bg1"/>
                </a:solidFill>
              </a:rPr>
              <a:t>  For such are false apostles, deceitful workers, transforming themselves into apostles of Christ.</a:t>
            </a:r>
          </a:p>
          <a:p>
            <a:pPr eaLnBrk="1" hangingPunct="1">
              <a:lnSpc>
                <a:spcPct val="80000"/>
              </a:lnSpc>
            </a:pPr>
            <a:r>
              <a:rPr lang="en-US" altLang="en-US" sz="2800" baseline="30000" dirty="0">
                <a:solidFill>
                  <a:schemeClr val="bg1"/>
                </a:solidFill>
              </a:rPr>
              <a:t>14</a:t>
            </a:r>
            <a:r>
              <a:rPr lang="en-US" altLang="en-US" sz="2800" dirty="0">
                <a:solidFill>
                  <a:schemeClr val="bg1"/>
                </a:solidFill>
              </a:rPr>
              <a:t>  And no wonder! For Satan himself transforms himself into an angel of light.” </a:t>
            </a:r>
          </a:p>
          <a:p>
            <a:pPr eaLnBrk="1" hangingPunct="1">
              <a:lnSpc>
                <a:spcPct val="80000"/>
              </a:lnSpc>
            </a:pPr>
            <a:r>
              <a:rPr lang="en-US" altLang="en-US" sz="2800" dirty="0">
                <a:solidFill>
                  <a:schemeClr val="bg1"/>
                </a:solidFill>
              </a:rPr>
              <a:t>(2 Cor. 11)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2857500" y="-846343"/>
            <a:ext cx="3429000" cy="3321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148" name="Text Box 4"/>
          <p:cNvSpPr txBox="1">
            <a:spLocks noChangeArrowheads="1"/>
          </p:cNvSpPr>
          <p:nvPr/>
        </p:nvSpPr>
        <p:spPr bwMode="auto">
          <a:xfrm>
            <a:off x="4040188" y="6521450"/>
            <a:ext cx="5103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0" i="1" u="none" strike="noStrike" kern="0" cap="none" spc="0" normalizeH="0" baseline="0" noProof="0" dirty="0">
                <a:ln>
                  <a:noFill/>
                </a:ln>
                <a:solidFill>
                  <a:schemeClr val="bg1"/>
                </a:solidFill>
                <a:effectLst/>
                <a:uLnTx/>
                <a:uFillTx/>
                <a:latin typeface="Arial" panose="020B0604020202020204" pitchFamily="34" charset="0"/>
              </a:rPr>
              <a:t>All following verses are NKJV unless otherwise noted</a:t>
            </a:r>
          </a:p>
        </p:txBody>
      </p:sp>
      <p:sp>
        <p:nvSpPr>
          <p:cNvPr id="6147" name="Rectangle 3"/>
          <p:cNvSpPr>
            <a:spLocks noGrp="1" noChangeArrowheads="1"/>
          </p:cNvSpPr>
          <p:nvPr>
            <p:ph type="subTitle" idx="1"/>
          </p:nvPr>
        </p:nvSpPr>
        <p:spPr>
          <a:xfrm>
            <a:off x="1136523" y="2133600"/>
            <a:ext cx="7099554" cy="3200400"/>
          </a:xfrm>
          <a:noFill/>
          <a:ln>
            <a:noFill/>
          </a:ln>
        </p:spPr>
        <p:style>
          <a:lnRef idx="0">
            <a:scrgbClr r="0" g="0" b="0"/>
          </a:lnRef>
          <a:fillRef idx="0">
            <a:scrgbClr r="0" g="0" b="0"/>
          </a:fillRef>
          <a:effectRef idx="0">
            <a:scrgbClr r="0" g="0" b="0"/>
          </a:effectRef>
          <a:fontRef idx="minor">
            <a:schemeClr val="accent4"/>
          </a:fontRef>
        </p:style>
        <p:txBody>
          <a:bodyPr anchor="ctr" anchorCtr="0"/>
          <a:lstStyle/>
          <a:p>
            <a:pPr eaLnBrk="1" hangingPunct="1">
              <a:lnSpc>
                <a:spcPct val="80000"/>
              </a:lnSpc>
            </a:pPr>
            <a:r>
              <a:rPr lang="en-US" altLang="en-US" sz="2800" baseline="30000" dirty="0">
                <a:solidFill>
                  <a:schemeClr val="tx1"/>
                </a:solidFill>
                <a:effectLst>
                  <a:glow rad="101600">
                    <a:schemeClr val="bg1">
                      <a:alpha val="60000"/>
                    </a:schemeClr>
                  </a:glow>
                </a:effectLst>
              </a:rPr>
              <a:t>15</a:t>
            </a:r>
            <a:r>
              <a:rPr lang="en-US" altLang="en-US" sz="2800" dirty="0">
                <a:solidFill>
                  <a:schemeClr val="tx1"/>
                </a:solidFill>
                <a:effectLst>
                  <a:glow rad="101600">
                    <a:schemeClr val="bg1">
                      <a:alpha val="60000"/>
                    </a:schemeClr>
                  </a:glow>
                </a:effectLst>
              </a:rPr>
              <a:t>  Therefore it is no great thing if his ministers also transform themselves into ministers of righteousness, whose end will be according to their works” </a:t>
            </a:r>
            <a:br>
              <a:rPr lang="en-US" altLang="en-US" sz="2800" dirty="0">
                <a:solidFill>
                  <a:schemeClr val="tx1"/>
                </a:solidFill>
                <a:effectLst>
                  <a:glow rad="101600">
                    <a:schemeClr val="bg1">
                      <a:alpha val="60000"/>
                    </a:schemeClr>
                  </a:glow>
                </a:effectLst>
              </a:rPr>
            </a:br>
            <a:r>
              <a:rPr lang="en-US" altLang="en-US" sz="2800" dirty="0">
                <a:solidFill>
                  <a:schemeClr val="tx1"/>
                </a:solidFill>
                <a:effectLst>
                  <a:glow rad="101600">
                    <a:schemeClr val="bg1">
                      <a:alpha val="60000"/>
                    </a:schemeClr>
                  </a:glow>
                </a:effectLst>
              </a:rPr>
              <a:t>(2 Cor. 11)</a:t>
            </a:r>
          </a:p>
        </p:txBody>
      </p:sp>
      <p:pic>
        <p:nvPicPr>
          <p:cNvPr id="9" name="Picture 8"/>
          <p:cNvPicPr>
            <a:picLocks noChangeAspect="1"/>
          </p:cNvPicPr>
          <p:nvPr/>
        </p:nvPicPr>
        <p:blipFill rotWithShape="1">
          <a:blip r:embed="rId6"/>
          <a:srcRect l="30923" t="6617" r="15054" b="38311"/>
          <a:stretch/>
        </p:blipFill>
        <p:spPr>
          <a:xfrm>
            <a:off x="3657600" y="370393"/>
            <a:ext cx="1792954" cy="1874452"/>
          </a:xfrm>
          <a:prstGeom prst="ellipse">
            <a:avLst/>
          </a:prstGeom>
          <a:ln>
            <a:noFill/>
          </a:ln>
          <a:effectLst>
            <a:softEdge rad="112500"/>
          </a:effectLst>
        </p:spPr>
      </p:pic>
      <p:sp>
        <p:nvSpPr>
          <p:cNvPr id="7" name="Rectangle 2"/>
          <p:cNvSpPr txBox="1">
            <a:spLocks noChangeArrowheads="1"/>
          </p:cNvSpPr>
          <p:nvPr/>
        </p:nvSpPr>
        <p:spPr bwMode="auto">
          <a:xfrm>
            <a:off x="-1" y="1497638"/>
            <a:ext cx="9126077" cy="1117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anchor="b" anchorCtr="0" compatLnSpc="1">
            <a:prstTxWarp prst="textNoShape">
              <a:avLst/>
            </a:prstTxWarp>
          </a:bodyPr>
          <a:lstStyle>
            <a:lvl1pPr algn="l" rtl="0" eaLnBrk="0" fontAlgn="base" hangingPunct="0">
              <a:lnSpc>
                <a:spcPct val="95000"/>
              </a:lnSpc>
              <a:spcBef>
                <a:spcPct val="0"/>
              </a:spcBef>
              <a:spcAft>
                <a:spcPct val="0"/>
              </a:spcAft>
              <a:defRPr sz="5400">
                <a:solidFill>
                  <a:schemeClr val="accent4"/>
                </a:solidFill>
                <a:latin typeface="+mn-lt"/>
                <a:ea typeface="+mn-ea"/>
                <a:cs typeface="+mn-cs"/>
              </a:defRPr>
            </a:lvl1pPr>
            <a:lvl2pPr algn="l" rtl="0" eaLnBrk="0" fontAlgn="base" hangingPunct="0">
              <a:spcBef>
                <a:spcPct val="0"/>
              </a:spcBef>
              <a:spcAft>
                <a:spcPct val="0"/>
              </a:spcAft>
              <a:defRPr sz="4400">
                <a:solidFill>
                  <a:schemeClr val="accent4"/>
                </a:solidFill>
                <a:latin typeface="+mn-lt"/>
                <a:ea typeface="+mn-ea"/>
                <a:cs typeface="+mn-cs"/>
              </a:defRPr>
            </a:lvl2pPr>
            <a:lvl3pPr algn="l" rtl="0" eaLnBrk="0" fontAlgn="base" hangingPunct="0">
              <a:spcBef>
                <a:spcPct val="0"/>
              </a:spcBef>
              <a:spcAft>
                <a:spcPct val="0"/>
              </a:spcAft>
              <a:defRPr sz="4400">
                <a:solidFill>
                  <a:schemeClr val="accent4"/>
                </a:solidFill>
                <a:latin typeface="+mn-lt"/>
                <a:ea typeface="+mn-ea"/>
                <a:cs typeface="+mn-cs"/>
              </a:defRPr>
            </a:lvl3pPr>
            <a:lvl4pPr algn="l" rtl="0" eaLnBrk="0" fontAlgn="base" hangingPunct="0">
              <a:spcBef>
                <a:spcPct val="0"/>
              </a:spcBef>
              <a:spcAft>
                <a:spcPct val="0"/>
              </a:spcAft>
              <a:defRPr sz="4400">
                <a:solidFill>
                  <a:schemeClr val="accent4"/>
                </a:solidFill>
                <a:latin typeface="+mn-lt"/>
                <a:ea typeface="+mn-ea"/>
                <a:cs typeface="+mn-cs"/>
              </a:defRPr>
            </a:lvl4pPr>
            <a:lvl5pPr algn="l" rtl="0" eaLnBrk="0" fontAlgn="base" hangingPunct="0">
              <a:spcBef>
                <a:spcPct val="0"/>
              </a:spcBef>
              <a:spcAft>
                <a:spcPct val="0"/>
              </a:spcAft>
              <a:defRPr sz="4400">
                <a:solidFill>
                  <a:schemeClr val="accent4"/>
                </a:solidFill>
                <a:latin typeface="+mn-lt"/>
                <a:ea typeface="+mn-ea"/>
                <a:cs typeface="+mn-cs"/>
              </a:defRPr>
            </a:lvl5pPr>
            <a:lvl6pPr marL="457200" algn="l" rtl="0" fontAlgn="base">
              <a:spcBef>
                <a:spcPct val="0"/>
              </a:spcBef>
              <a:spcAft>
                <a:spcPct val="0"/>
              </a:spcAft>
              <a:defRPr sz="4400">
                <a:solidFill>
                  <a:schemeClr val="accent4"/>
                </a:solidFill>
                <a:latin typeface="+mn-lt"/>
                <a:ea typeface="+mn-ea"/>
                <a:cs typeface="+mn-cs"/>
              </a:defRPr>
            </a:lvl6pPr>
            <a:lvl7pPr marL="914400" algn="l" rtl="0" fontAlgn="base">
              <a:spcBef>
                <a:spcPct val="0"/>
              </a:spcBef>
              <a:spcAft>
                <a:spcPct val="0"/>
              </a:spcAft>
              <a:defRPr sz="4400">
                <a:solidFill>
                  <a:schemeClr val="accent4"/>
                </a:solidFill>
                <a:latin typeface="+mn-lt"/>
                <a:ea typeface="+mn-ea"/>
                <a:cs typeface="+mn-cs"/>
              </a:defRPr>
            </a:lvl7pPr>
            <a:lvl8pPr marL="1371600" algn="l" rtl="0" fontAlgn="base">
              <a:spcBef>
                <a:spcPct val="0"/>
              </a:spcBef>
              <a:spcAft>
                <a:spcPct val="0"/>
              </a:spcAft>
              <a:defRPr sz="4400">
                <a:solidFill>
                  <a:schemeClr val="accent4"/>
                </a:solidFill>
                <a:latin typeface="+mn-lt"/>
                <a:ea typeface="+mn-ea"/>
                <a:cs typeface="+mn-cs"/>
              </a:defRPr>
            </a:lvl8pPr>
            <a:lvl9pPr marL="1828800" algn="l" rtl="0" fontAlgn="base">
              <a:spcBef>
                <a:spcPct val="0"/>
              </a:spcBef>
              <a:spcAft>
                <a:spcPct val="0"/>
              </a:spcAft>
              <a:defRPr sz="4400">
                <a:solidFill>
                  <a:schemeClr val="accent4"/>
                </a:solidFill>
                <a:latin typeface="+mn-lt"/>
                <a:ea typeface="+mn-ea"/>
                <a:cs typeface="+mn-cs"/>
              </a:defRPr>
            </a:lvl9pPr>
          </a:lstStyle>
          <a:p>
            <a:pPr algn="ctr" eaLnBrk="1" hangingPunct="1"/>
            <a:r>
              <a:rPr lang="en-US" altLang="en-US" sz="6000" kern="0" dirty="0">
                <a:solidFill>
                  <a:schemeClr val="bg1"/>
                </a:solidFill>
                <a:latin typeface="Gloucester MT Extra Condensed" panose="02030808020601010101" pitchFamily="18" charset="0"/>
              </a:rPr>
              <a:t>Satan’s Minister</a:t>
            </a:r>
          </a:p>
        </p:txBody>
      </p:sp>
    </p:spTree>
    <p:extLst>
      <p:ext uri="{BB962C8B-B14F-4D97-AF65-F5344CB8AC3E}">
        <p14:creationId xmlns:p14="http://schemas.microsoft.com/office/powerpoint/2010/main" val="1711975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If I were </a:t>
            </a:r>
            <a:r>
              <a:rPr lang="en-US" altLang="en-US" dirty="0">
                <a:solidFill>
                  <a:srgbClr val="FFFFFF"/>
                </a:solidFill>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Satan’s</a:t>
            </a:r>
            <a:r>
              <a:rPr lang="en-US" altLang="en-US" dirty="0">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 Minister…</a:t>
            </a:r>
          </a:p>
        </p:txBody>
      </p:sp>
      <p:pic>
        <p:nvPicPr>
          <p:cNvPr id="4" name="Content Placeholder 3"/>
          <p:cNvPicPr>
            <a:picLocks noGrp="1" noChangeAspect="1"/>
          </p:cNvPicPr>
          <p:nvPr>
            <p:ph sz="half" idx="2"/>
          </p:nvPr>
        </p:nvPicPr>
        <p:blipFill>
          <a:blip r:embed="rId3"/>
          <a:stretch>
            <a:fillRect/>
          </a:stretch>
        </p:blipFill>
        <p:spPr>
          <a:xfrm>
            <a:off x="286378" y="1609865"/>
            <a:ext cx="2819400" cy="2036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400" b="95000" l="9940" r="89458">
                        <a14:foregroundMark x1="61446" y1="32600" x2="61446" y2="32600"/>
                        <a14:foregroundMark x1="49096" y1="26400" x2="49096" y2="26400"/>
                        <a14:foregroundMark x1="50904" y1="26800" x2="50904" y2="26800"/>
                        <a14:foregroundMark x1="49398" y1="6600" x2="49398" y2="6600"/>
                        <a14:foregroundMark x1="49699" y1="4400" x2="49699" y2="4400"/>
                        <a14:foregroundMark x1="61747" y1="36400" x2="61747" y2="36400"/>
                        <a14:foregroundMark x1="81928" y1="88600" x2="81928" y2="88600"/>
                        <a14:foregroundMark x1="84337" y1="95000" x2="84337" y2="95000"/>
                        <a14:foregroundMark x1="26807" y1="25200" x2="26807" y2="25200"/>
                      </a14:backgroundRemoval>
                    </a14:imgEffect>
                  </a14:imgLayer>
                </a14:imgProps>
              </a:ext>
              <a:ext uri="{28A0092B-C50C-407E-A947-70E740481C1C}">
                <a14:useLocalDpi xmlns:a14="http://schemas.microsoft.com/office/drawing/2010/main" val="0"/>
              </a:ext>
            </a:extLst>
          </a:blip>
          <a:stretch>
            <a:fillRect/>
          </a:stretch>
        </p:blipFill>
        <p:spPr>
          <a:xfrm>
            <a:off x="5257800" y="1371600"/>
            <a:ext cx="3886200" cy="5486400"/>
          </a:xfrm>
          <a:prstGeom prst="rect">
            <a:avLst/>
          </a:prstGeom>
        </p:spPr>
      </p:pic>
      <p:grpSp>
        <p:nvGrpSpPr>
          <p:cNvPr id="12" name="Group 11"/>
          <p:cNvGrpSpPr/>
          <p:nvPr/>
        </p:nvGrpSpPr>
        <p:grpSpPr>
          <a:xfrm>
            <a:off x="1828800" y="3260914"/>
            <a:ext cx="5257800" cy="2058321"/>
            <a:chOff x="1828800" y="3260914"/>
            <a:chExt cx="5257800" cy="2058321"/>
          </a:xfrm>
        </p:grpSpPr>
        <p:sp>
          <p:nvSpPr>
            <p:cNvPr id="14" name="Freeform: Shape 13"/>
            <p:cNvSpPr>
              <a:spLocks noChangeAspect="1"/>
            </p:cNvSpPr>
            <p:nvPr/>
          </p:nvSpPr>
          <p:spPr>
            <a:xfrm rot="16200000" flipV="1">
              <a:off x="3428539" y="1661175"/>
              <a:ext cx="2058321" cy="5257800"/>
            </a:xfrm>
            <a:custGeom>
              <a:avLst/>
              <a:gdLst>
                <a:gd name="connsiteX0" fmla="*/ 2057810 w 2058321"/>
                <a:gd name="connsiteY0" fmla="*/ 2229158 h 5257800"/>
                <a:gd name="connsiteX1" fmla="*/ 2000252 w 2058321"/>
                <a:gd name="connsiteY1" fmla="*/ 1985048 h 5257800"/>
                <a:gd name="connsiteX2" fmla="*/ 1949986 w 2058321"/>
                <a:gd name="connsiteY2" fmla="*/ 1905816 h 5257800"/>
                <a:gd name="connsiteX3" fmla="*/ 1946879 w 2058321"/>
                <a:gd name="connsiteY3" fmla="*/ 1900918 h 5257800"/>
                <a:gd name="connsiteX4" fmla="*/ 2057057 w 2058321"/>
                <a:gd name="connsiteY4" fmla="*/ 1558111 h 5257800"/>
                <a:gd name="connsiteX5" fmla="*/ 2032175 w 2058321"/>
                <a:gd name="connsiteY5" fmla="*/ 1324938 h 5257800"/>
                <a:gd name="connsiteX6" fmla="*/ 1799479 w 2058321"/>
                <a:gd name="connsiteY6" fmla="*/ 1032856 h 5257800"/>
                <a:gd name="connsiteX7" fmla="*/ 1799064 w 2058321"/>
                <a:gd name="connsiteY7" fmla="*/ 1031266 h 5257800"/>
                <a:gd name="connsiteX8" fmla="*/ 1766831 w 2058321"/>
                <a:gd name="connsiteY8" fmla="*/ 907762 h 5257800"/>
                <a:gd name="connsiteX9" fmla="*/ 1632892 w 2058321"/>
                <a:gd name="connsiteY9" fmla="*/ 698726 h 5257800"/>
                <a:gd name="connsiteX10" fmla="*/ 1616674 w 2058321"/>
                <a:gd name="connsiteY10" fmla="*/ 687581 h 5257800"/>
                <a:gd name="connsiteX11" fmla="*/ 1628479 w 2058321"/>
                <a:gd name="connsiteY11" fmla="*/ 595928 h 5257800"/>
                <a:gd name="connsiteX12" fmla="*/ 1912636 w 2058321"/>
                <a:gd name="connsiteY12" fmla="*/ 0 h 5257800"/>
                <a:gd name="connsiteX13" fmla="*/ 1350942 w 2058321"/>
                <a:gd name="connsiteY13" fmla="*/ 511935 h 5257800"/>
                <a:gd name="connsiteX14" fmla="*/ 1316750 w 2058321"/>
                <a:gd name="connsiteY14" fmla="*/ 663385 h 5257800"/>
                <a:gd name="connsiteX15" fmla="*/ 1243661 w 2058321"/>
                <a:gd name="connsiteY15" fmla="*/ 593960 h 5257800"/>
                <a:gd name="connsiteX16" fmla="*/ 954326 w 2058321"/>
                <a:gd name="connsiteY16" fmla="*/ 552224 h 5257800"/>
                <a:gd name="connsiteX17" fmla="*/ 626570 w 2058321"/>
                <a:gd name="connsiteY17" fmla="*/ 1126363 h 5257800"/>
                <a:gd name="connsiteX18" fmla="*/ 345726 w 2058321"/>
                <a:gd name="connsiteY18" fmla="*/ 1331895 h 5257800"/>
                <a:gd name="connsiteX19" fmla="*/ 311721 w 2058321"/>
                <a:gd name="connsiteY19" fmla="*/ 2031665 h 5257800"/>
                <a:gd name="connsiteX20" fmla="*/ 12113 w 2058321"/>
                <a:gd name="connsiteY20" fmla="*/ 2531734 h 5257800"/>
                <a:gd name="connsiteX21" fmla="*/ 194993 w 2058321"/>
                <a:gd name="connsiteY21" fmla="*/ 3267004 h 5257800"/>
                <a:gd name="connsiteX22" fmla="*/ 375682 w 2058321"/>
                <a:gd name="connsiteY22" fmla="*/ 4359218 h 5257800"/>
                <a:gd name="connsiteX23" fmla="*/ 576755 w 2058321"/>
                <a:gd name="connsiteY23" fmla="*/ 4839441 h 5257800"/>
                <a:gd name="connsiteX24" fmla="*/ 848170 w 2058321"/>
                <a:gd name="connsiteY24" fmla="*/ 4736828 h 5257800"/>
                <a:gd name="connsiteX25" fmla="*/ 1126633 w 2058321"/>
                <a:gd name="connsiteY25" fmla="*/ 4953511 h 5257800"/>
                <a:gd name="connsiteX26" fmla="*/ 1294517 w 2058321"/>
                <a:gd name="connsiteY26" fmla="*/ 4823711 h 5257800"/>
                <a:gd name="connsiteX27" fmla="*/ 1343633 w 2058321"/>
                <a:gd name="connsiteY27" fmla="*/ 4713488 h 5257800"/>
                <a:gd name="connsiteX28" fmla="*/ 1350943 w 2058321"/>
                <a:gd name="connsiteY28" fmla="*/ 4745865 h 5257800"/>
                <a:gd name="connsiteX29" fmla="*/ 1912637 w 2058321"/>
                <a:gd name="connsiteY29" fmla="*/ 5257800 h 5257800"/>
                <a:gd name="connsiteX30" fmla="*/ 1613064 w 2058321"/>
                <a:gd name="connsiteY30" fmla="*/ 4542186 h 5257800"/>
                <a:gd name="connsiteX31" fmla="*/ 1611287 w 2058321"/>
                <a:gd name="connsiteY31" fmla="*/ 4500510 h 5257800"/>
                <a:gd name="connsiteX32" fmla="*/ 1658260 w 2058321"/>
                <a:gd name="connsiteY32" fmla="*/ 4467961 h 5257800"/>
                <a:gd name="connsiteX33" fmla="*/ 1736090 w 2058321"/>
                <a:gd name="connsiteY33" fmla="*/ 4377736 h 5257800"/>
                <a:gd name="connsiteX34" fmla="*/ 1817291 w 2058321"/>
                <a:gd name="connsiteY34" fmla="*/ 3520211 h 5257800"/>
                <a:gd name="connsiteX35" fmla="*/ 1817441 w 2058321"/>
                <a:gd name="connsiteY35" fmla="*/ 3520046 h 5257800"/>
                <a:gd name="connsiteX36" fmla="*/ 1886275 w 2058321"/>
                <a:gd name="connsiteY36" fmla="*/ 3444586 h 5257800"/>
                <a:gd name="connsiteX37" fmla="*/ 1901587 w 2058321"/>
                <a:gd name="connsiteY37" fmla="*/ 2655626 h 5257800"/>
                <a:gd name="connsiteX38" fmla="*/ 1905282 w 2058321"/>
                <a:gd name="connsiteY38" fmla="*/ 2651770 h 5257800"/>
                <a:gd name="connsiteX39" fmla="*/ 1958943 w 2058321"/>
                <a:gd name="connsiteY39" fmla="*/ 2595765 h 5257800"/>
                <a:gd name="connsiteX40" fmla="*/ 2055511 w 2058321"/>
                <a:gd name="connsiteY40" fmla="*/ 2318734 h 5257800"/>
                <a:gd name="connsiteX41" fmla="*/ 2057810 w 2058321"/>
                <a:gd name="connsiteY41" fmla="*/ 2229158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321" h="5257800">
                  <a:moveTo>
                    <a:pt x="2057810" y="2229158"/>
                  </a:moveTo>
                  <a:cubicBezTo>
                    <a:pt x="2054422" y="2140416"/>
                    <a:pt x="2034289" y="2055392"/>
                    <a:pt x="2000252" y="1985048"/>
                  </a:cubicBezTo>
                  <a:lnTo>
                    <a:pt x="1949986" y="1905816"/>
                  </a:lnTo>
                  <a:lnTo>
                    <a:pt x="1946879" y="1900918"/>
                  </a:lnTo>
                  <a:cubicBezTo>
                    <a:pt x="2012780" y="1812552"/>
                    <a:pt x="2051017" y="1688059"/>
                    <a:pt x="2057057" y="1558111"/>
                  </a:cubicBezTo>
                  <a:cubicBezTo>
                    <a:pt x="2060681" y="1480142"/>
                    <a:pt x="2052713" y="1400209"/>
                    <a:pt x="2032175" y="1324938"/>
                  </a:cubicBezTo>
                  <a:cubicBezTo>
                    <a:pt x="1990455" y="1171991"/>
                    <a:pt x="1903111" y="1062320"/>
                    <a:pt x="1799479" y="1032856"/>
                  </a:cubicBezTo>
                  <a:lnTo>
                    <a:pt x="1799064" y="1031266"/>
                  </a:lnTo>
                  <a:lnTo>
                    <a:pt x="1766831" y="907762"/>
                  </a:lnTo>
                  <a:cubicBezTo>
                    <a:pt x="1735390" y="820118"/>
                    <a:pt x="1689054" y="747623"/>
                    <a:pt x="1632892" y="698726"/>
                  </a:cubicBezTo>
                  <a:lnTo>
                    <a:pt x="1616674" y="687581"/>
                  </a:lnTo>
                  <a:lnTo>
                    <a:pt x="1628479" y="595928"/>
                  </a:lnTo>
                  <a:cubicBezTo>
                    <a:pt x="1669233" y="360184"/>
                    <a:pt x="1768729" y="148403"/>
                    <a:pt x="1912636" y="0"/>
                  </a:cubicBezTo>
                  <a:cubicBezTo>
                    <a:pt x="1660131" y="0"/>
                    <a:pt x="1443484" y="211092"/>
                    <a:pt x="1350942" y="511935"/>
                  </a:cubicBezTo>
                  <a:lnTo>
                    <a:pt x="1316750" y="663385"/>
                  </a:lnTo>
                  <a:lnTo>
                    <a:pt x="1243661" y="593960"/>
                  </a:lnTo>
                  <a:cubicBezTo>
                    <a:pt x="1153886" y="529263"/>
                    <a:pt x="1051909" y="513552"/>
                    <a:pt x="954326" y="552224"/>
                  </a:cubicBezTo>
                  <a:cubicBezTo>
                    <a:pt x="781352" y="620769"/>
                    <a:pt x="651812" y="847683"/>
                    <a:pt x="626570" y="1126363"/>
                  </a:cubicBezTo>
                  <a:cubicBezTo>
                    <a:pt x="518604" y="1127693"/>
                    <a:pt x="416211" y="1202683"/>
                    <a:pt x="345726" y="1331895"/>
                  </a:cubicBezTo>
                  <a:cubicBezTo>
                    <a:pt x="238617" y="1528219"/>
                    <a:pt x="224853" y="1811810"/>
                    <a:pt x="311721" y="2031665"/>
                  </a:cubicBezTo>
                  <a:cubicBezTo>
                    <a:pt x="162512" y="2102767"/>
                    <a:pt x="48450" y="2293158"/>
                    <a:pt x="12113" y="2531734"/>
                  </a:cubicBezTo>
                  <a:cubicBezTo>
                    <a:pt x="-30702" y="2812870"/>
                    <a:pt x="42259" y="3106283"/>
                    <a:pt x="194993" y="3267004"/>
                  </a:cubicBezTo>
                  <a:cubicBezTo>
                    <a:pt x="50022" y="3646354"/>
                    <a:pt x="131508" y="4139057"/>
                    <a:pt x="375682" y="4359218"/>
                  </a:cubicBezTo>
                  <a:cubicBezTo>
                    <a:pt x="359633" y="4575493"/>
                    <a:pt x="444643" y="4778569"/>
                    <a:pt x="576755" y="4839441"/>
                  </a:cubicBezTo>
                  <a:cubicBezTo>
                    <a:pt x="672338" y="4883535"/>
                    <a:pt x="775494" y="4844556"/>
                    <a:pt x="848170" y="4736828"/>
                  </a:cubicBezTo>
                  <a:cubicBezTo>
                    <a:pt x="905177" y="4889673"/>
                    <a:pt x="1014572" y="4974791"/>
                    <a:pt x="1126633" y="4953511"/>
                  </a:cubicBezTo>
                  <a:cubicBezTo>
                    <a:pt x="1192237" y="4941030"/>
                    <a:pt x="1250732" y="4893714"/>
                    <a:pt x="1294517" y="4823711"/>
                  </a:cubicBezTo>
                  <a:lnTo>
                    <a:pt x="1343633" y="4713488"/>
                  </a:lnTo>
                  <a:lnTo>
                    <a:pt x="1350943" y="4745865"/>
                  </a:lnTo>
                  <a:cubicBezTo>
                    <a:pt x="1443485" y="5046708"/>
                    <a:pt x="1660132" y="5257800"/>
                    <a:pt x="1912637" y="5257800"/>
                  </a:cubicBezTo>
                  <a:cubicBezTo>
                    <a:pt x="1744746" y="5084662"/>
                    <a:pt x="1637302" y="4825262"/>
                    <a:pt x="1613064" y="4542186"/>
                  </a:cubicBezTo>
                  <a:lnTo>
                    <a:pt x="1611287" y="4500510"/>
                  </a:lnTo>
                  <a:lnTo>
                    <a:pt x="1658260" y="4467961"/>
                  </a:lnTo>
                  <a:cubicBezTo>
                    <a:pt x="1685983" y="4442738"/>
                    <a:pt x="1712111" y="4412571"/>
                    <a:pt x="1736090" y="4377736"/>
                  </a:cubicBezTo>
                  <a:cubicBezTo>
                    <a:pt x="1887585" y="4157574"/>
                    <a:pt x="1921352" y="3800630"/>
                    <a:pt x="1817291" y="3520211"/>
                  </a:cubicBezTo>
                  <a:lnTo>
                    <a:pt x="1817441" y="3520046"/>
                  </a:lnTo>
                  <a:lnTo>
                    <a:pt x="1886275" y="3444586"/>
                  </a:lnTo>
                  <a:cubicBezTo>
                    <a:pt x="2029108" y="3243420"/>
                    <a:pt x="2043688" y="2883179"/>
                    <a:pt x="1901587" y="2655626"/>
                  </a:cubicBezTo>
                  <a:lnTo>
                    <a:pt x="1905282" y="2651770"/>
                  </a:lnTo>
                  <a:lnTo>
                    <a:pt x="1958943" y="2595765"/>
                  </a:lnTo>
                  <a:cubicBezTo>
                    <a:pt x="2010890" y="2525864"/>
                    <a:pt x="2045724" y="2427766"/>
                    <a:pt x="2055511" y="2318734"/>
                  </a:cubicBezTo>
                  <a:cubicBezTo>
                    <a:pt x="2058208" y="2288733"/>
                    <a:pt x="2058939" y="2258739"/>
                    <a:pt x="2057810" y="2229158"/>
                  </a:cubicBezTo>
                  <a:close/>
                </a:path>
              </a:pathLst>
            </a:custGeom>
            <a:ln>
              <a:solidFill>
                <a:srgbClr val="33333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p:cNvSpPr txBox="1"/>
            <p:nvPr/>
          </p:nvSpPr>
          <p:spPr>
            <a:xfrm>
              <a:off x="2551444" y="3813021"/>
              <a:ext cx="3733800" cy="954107"/>
            </a:xfrm>
            <a:prstGeom prst="rect">
              <a:avLst/>
            </a:prstGeom>
            <a:noFill/>
            <a:ln>
              <a:noFill/>
            </a:ln>
          </p:spPr>
          <p:txBody>
            <a:bodyPr wrap="square" rtlCol="0" anchor="ctr" anchorCtr="0">
              <a:spAutoFit/>
            </a:bodyPr>
            <a:lstStyle/>
            <a:p>
              <a:pPr algn="ctr"/>
              <a:r>
                <a:rPr lang="en-US" altLang="en-US" sz="2800" dirty="0">
                  <a:solidFill>
                    <a:schemeClr val="accent2"/>
                  </a:solidFill>
                  <a:latin typeface="Calibri" panose="020F0502020204030204" pitchFamily="34" charset="0"/>
                </a:rPr>
                <a:t>“All preachers are good, godly, and trustworthy.”</a:t>
              </a:r>
              <a:endParaRPr lang="en-US" sz="2800" dirty="0">
                <a:solidFill>
                  <a:schemeClr val="accent2"/>
                </a:solidFill>
              </a:endParaRPr>
            </a:p>
          </p:txBody>
        </p:sp>
      </p:grpSp>
      <p:sp>
        <p:nvSpPr>
          <p:cNvPr id="34819" name="Rectangle 3"/>
          <p:cNvSpPr>
            <a:spLocks noGrp="1" noChangeArrowheads="1"/>
          </p:cNvSpPr>
          <p:nvPr>
            <p:ph sz="half" idx="1"/>
          </p:nvPr>
        </p:nvSpPr>
        <p:spPr>
          <a:xfrm>
            <a:off x="247650" y="5570159"/>
            <a:ext cx="5467350" cy="1241243"/>
          </a:xfrm>
        </p:spPr>
        <p:txBody>
          <a:bodyPr/>
          <a:lstStyle/>
          <a:p>
            <a:pPr marL="609600" indent="-609600" eaLnBrk="1" hangingPunct="1">
              <a:buFontTx/>
              <a:buAutoNum type="arabicPeriod"/>
            </a:pPr>
            <a:r>
              <a:rPr lang="en-US" altLang="en-US" sz="3200" dirty="0">
                <a:latin typeface="Calibri" panose="020F0502020204030204" pitchFamily="34" charset="0"/>
              </a:rPr>
              <a:t>I would teach that a person like me doesn’t exist.</a:t>
            </a:r>
          </a:p>
        </p:txBody>
      </p:sp>
    </p:spTree>
    <p:extLst>
      <p:ext uri="{BB962C8B-B14F-4D97-AF65-F5344CB8AC3E}">
        <p14:creationId xmlns:p14="http://schemas.microsoft.com/office/powerpoint/2010/main" val="204412075"/>
      </p:ext>
    </p:extLst>
  </p:cSld>
  <p:clrMapOvr>
    <a:overrideClrMapping bg1="dk2" tx1="lt1" bg2="dk1" tx2="lt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4819">
                                            <p:txEl>
                                              <p:pRg st="0" end="0"/>
                                            </p:txEl>
                                          </p:spTgt>
                                        </p:tgtEl>
                                        <p:attrNameLst>
                                          <p:attrName>style.visibility</p:attrName>
                                        </p:attrNameLst>
                                      </p:cBhvr>
                                      <p:to>
                                        <p:strVal val="visible"/>
                                      </p:to>
                                    </p:set>
                                    <p:animEffect transition="in" filter="fade">
                                      <p:cBhvr>
                                        <p:cTn id="16" dur="1000"/>
                                        <p:tgtEl>
                                          <p:spTgt spid="34819">
                                            <p:txEl>
                                              <p:pRg st="0" end="0"/>
                                            </p:txEl>
                                          </p:spTgt>
                                        </p:tgtEl>
                                      </p:cBhvr>
                                    </p:animEffect>
                                    <p:anim calcmode="lin" valueType="num">
                                      <p:cBhvr>
                                        <p:cTn id="17" dur="10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48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34819"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0000"/>
            </a:gs>
            <a:gs pos="57000">
              <a:srgbClr val="C00000"/>
            </a:gs>
          </a:gsLst>
          <a:path path="shape">
            <a:fillToRect l="50000" t="50000" r="50000" b="50000"/>
          </a:path>
        </a:gradFill>
        <a:effectLst/>
      </p:bgPr>
    </p:bg>
    <p:spTree>
      <p:nvGrpSpPr>
        <p:cNvPr id="1" name=""/>
        <p:cNvGrpSpPr/>
        <p:nvPr/>
      </p:nvGrpSpPr>
      <p:grpSpPr>
        <a:xfrm>
          <a:off x="0" y="0"/>
          <a:ext cx="0" cy="0"/>
          <a:chOff x="0" y="0"/>
          <a:chExt cx="0" cy="0"/>
        </a:xfrm>
      </p:grpSpPr>
      <p:pic>
        <p:nvPicPr>
          <p:cNvPr id="9218" name="Picture 5" descr="MPj0401489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327660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8"/>
          <p:cNvSpPr txBox="1">
            <a:spLocks noChangeArrowheads="1"/>
          </p:cNvSpPr>
          <p:nvPr/>
        </p:nvSpPr>
        <p:spPr bwMode="auto">
          <a:xfrm>
            <a:off x="228600" y="2362200"/>
            <a:ext cx="5029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6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WAIT!</a:t>
            </a:r>
          </a:p>
        </p:txBody>
      </p:sp>
      <p:sp>
        <p:nvSpPr>
          <p:cNvPr id="45065" name="Text Box 9"/>
          <p:cNvSpPr txBox="1">
            <a:spLocks noChangeArrowheads="1"/>
          </p:cNvSpPr>
          <p:nvPr/>
        </p:nvSpPr>
        <p:spPr bwMode="auto">
          <a:xfrm>
            <a:off x="304800" y="4114800"/>
            <a:ext cx="8534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dirty="0"/>
              <a:t>“Beware of false prophets, who come to you in sheep’s clothing, but inwardly they are ravenous wolves. You will know them by their fruits. Do men gather grapes from </a:t>
            </a:r>
            <a:r>
              <a:rPr lang="en-US" altLang="en-US" sz="2800" dirty="0" err="1"/>
              <a:t>thornbushes</a:t>
            </a:r>
            <a:r>
              <a:rPr lang="en-US" altLang="en-US" sz="2800" dirty="0"/>
              <a:t> or figs from thistles?” (Matt. 7:15, 16)</a:t>
            </a:r>
          </a:p>
        </p:txBody>
      </p:sp>
      <p:sp>
        <p:nvSpPr>
          <p:cNvPr id="45067" name="Text Box 11"/>
          <p:cNvSpPr txBox="1">
            <a:spLocks noChangeArrowheads="1"/>
          </p:cNvSpPr>
          <p:nvPr/>
        </p:nvSpPr>
        <p:spPr bwMode="auto">
          <a:xfrm>
            <a:off x="158750" y="762000"/>
            <a:ext cx="372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i="1" dirty="0"/>
              <a:t>ministers of righteousness</a:t>
            </a:r>
          </a:p>
        </p:txBody>
      </p:sp>
      <p:sp>
        <p:nvSpPr>
          <p:cNvPr id="45068" name="Text Box 12"/>
          <p:cNvSpPr txBox="1">
            <a:spLocks noChangeArrowheads="1"/>
          </p:cNvSpPr>
          <p:nvPr/>
        </p:nvSpPr>
        <p:spPr bwMode="auto">
          <a:xfrm>
            <a:off x="5257800" y="762000"/>
            <a:ext cx="3713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i="1"/>
              <a:t>wolves in sheep’s clothing</a:t>
            </a:r>
          </a:p>
        </p:txBody>
      </p:sp>
      <p:sp>
        <p:nvSpPr>
          <p:cNvPr id="45069" name="WordArt 13"/>
          <p:cNvSpPr>
            <a:spLocks noChangeArrowheads="1" noChangeShapeType="1" noTextEdit="1"/>
          </p:cNvSpPr>
          <p:nvPr/>
        </p:nvSpPr>
        <p:spPr bwMode="auto">
          <a:xfrm>
            <a:off x="220663" y="123825"/>
            <a:ext cx="3208337" cy="6381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A04020102020204" pitchFamily="34" charset="0"/>
              </a:rPr>
              <a:t>TRANSFORM</a:t>
            </a:r>
          </a:p>
        </p:txBody>
      </p:sp>
      <p:sp>
        <p:nvSpPr>
          <p:cNvPr id="45071" name="Text Box 15"/>
          <p:cNvSpPr txBox="1">
            <a:spLocks noChangeArrowheads="1"/>
          </p:cNvSpPr>
          <p:nvPr/>
        </p:nvSpPr>
        <p:spPr bwMode="auto">
          <a:xfrm>
            <a:off x="7086600" y="1066800"/>
            <a:ext cx="186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i="1"/>
              <a:t>thornbushes</a:t>
            </a:r>
          </a:p>
        </p:txBody>
      </p:sp>
      <p:sp>
        <p:nvSpPr>
          <p:cNvPr id="45072" name="Text Box 16"/>
          <p:cNvSpPr txBox="1">
            <a:spLocks noChangeArrowheads="1"/>
          </p:cNvSpPr>
          <p:nvPr/>
        </p:nvSpPr>
        <p:spPr bwMode="auto">
          <a:xfrm>
            <a:off x="7850188" y="1419225"/>
            <a:ext cx="113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i="1"/>
              <a:t>thistles</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fade">
                                      <p:cBhvr>
                                        <p:cTn id="7" dur="20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069"/>
                                        </p:tgtEl>
                                        <p:attrNameLst>
                                          <p:attrName>style.visibility</p:attrName>
                                        </p:attrNameLst>
                                      </p:cBhvr>
                                      <p:to>
                                        <p:strVal val="visible"/>
                                      </p:to>
                                    </p:set>
                                    <p:animEffect transition="in" filter="fade">
                                      <p:cBhvr>
                                        <p:cTn id="12" dur="2000"/>
                                        <p:tgtEl>
                                          <p:spTgt spid="450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5067"/>
                                        </p:tgtEl>
                                        <p:attrNameLst>
                                          <p:attrName>style.visibility</p:attrName>
                                        </p:attrNameLst>
                                      </p:cBhvr>
                                      <p:to>
                                        <p:strVal val="visible"/>
                                      </p:to>
                                    </p:set>
                                    <p:animEffect transition="in" filter="fade">
                                      <p:cBhvr>
                                        <p:cTn id="15" dur="2000"/>
                                        <p:tgtEl>
                                          <p:spTgt spid="450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5068"/>
                                        </p:tgtEl>
                                        <p:attrNameLst>
                                          <p:attrName>style.visibility</p:attrName>
                                        </p:attrNameLst>
                                      </p:cBhvr>
                                      <p:to>
                                        <p:strVal val="visible"/>
                                      </p:to>
                                    </p:set>
                                    <p:animEffect transition="in" filter="fade">
                                      <p:cBhvr>
                                        <p:cTn id="20" dur="800" decel="100000"/>
                                        <p:tgtEl>
                                          <p:spTgt spid="45068"/>
                                        </p:tgtEl>
                                      </p:cBhvr>
                                    </p:animEffect>
                                    <p:anim calcmode="lin" valueType="num">
                                      <p:cBhvr>
                                        <p:cTn id="21" dur="800" decel="100000" fill="hold"/>
                                        <p:tgtEl>
                                          <p:spTgt spid="45068"/>
                                        </p:tgtEl>
                                        <p:attrNameLst>
                                          <p:attrName>style.rotation</p:attrName>
                                        </p:attrNameLst>
                                      </p:cBhvr>
                                      <p:tavLst>
                                        <p:tav tm="0">
                                          <p:val>
                                            <p:fltVal val="-90"/>
                                          </p:val>
                                        </p:tav>
                                        <p:tav tm="100000">
                                          <p:val>
                                            <p:fltVal val="0"/>
                                          </p:val>
                                        </p:tav>
                                      </p:tavLst>
                                    </p:anim>
                                    <p:anim calcmode="lin" valueType="num">
                                      <p:cBhvr>
                                        <p:cTn id="22" dur="800" decel="100000" fill="hold"/>
                                        <p:tgtEl>
                                          <p:spTgt spid="45068"/>
                                        </p:tgtEl>
                                        <p:attrNameLst>
                                          <p:attrName>ppt_x</p:attrName>
                                        </p:attrNameLst>
                                      </p:cBhvr>
                                      <p:tavLst>
                                        <p:tav tm="0">
                                          <p:val>
                                            <p:strVal val="#ppt_x+0.4"/>
                                          </p:val>
                                        </p:tav>
                                        <p:tav tm="100000">
                                          <p:val>
                                            <p:strVal val="#ppt_x-0.05"/>
                                          </p:val>
                                        </p:tav>
                                      </p:tavLst>
                                    </p:anim>
                                    <p:anim calcmode="lin" valueType="num">
                                      <p:cBhvr>
                                        <p:cTn id="23" dur="800" decel="100000" fill="hold"/>
                                        <p:tgtEl>
                                          <p:spTgt spid="4506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506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5068"/>
                                        </p:tgtEl>
                                        <p:attrNameLst>
                                          <p:attrName>ppt_y</p:attrName>
                                        </p:attrNameLst>
                                      </p:cBhvr>
                                      <p:tavLst>
                                        <p:tav tm="0">
                                          <p:val>
                                            <p:strVal val="#ppt_y+0.1"/>
                                          </p:val>
                                        </p:tav>
                                        <p:tav tm="100000">
                                          <p:val>
                                            <p:strVal val="#ppt_y"/>
                                          </p:val>
                                        </p:tav>
                                      </p:tavLst>
                                    </p:anim>
                                  </p:childTnLst>
                                </p:cTn>
                              </p:par>
                              <p:par>
                                <p:cTn id="26" presetID="30" presetClass="entr" presetSubtype="0" fill="hold" grpId="0" nodeType="withEffect">
                                  <p:stCondLst>
                                    <p:cond delay="0"/>
                                  </p:stCondLst>
                                  <p:childTnLst>
                                    <p:set>
                                      <p:cBhvr>
                                        <p:cTn id="27" dur="1" fill="hold">
                                          <p:stCondLst>
                                            <p:cond delay="0"/>
                                          </p:stCondLst>
                                        </p:cTn>
                                        <p:tgtEl>
                                          <p:spTgt spid="45071"/>
                                        </p:tgtEl>
                                        <p:attrNameLst>
                                          <p:attrName>style.visibility</p:attrName>
                                        </p:attrNameLst>
                                      </p:cBhvr>
                                      <p:to>
                                        <p:strVal val="visible"/>
                                      </p:to>
                                    </p:set>
                                    <p:animEffect transition="in" filter="fade">
                                      <p:cBhvr>
                                        <p:cTn id="28" dur="1600" decel="100000"/>
                                        <p:tgtEl>
                                          <p:spTgt spid="45071"/>
                                        </p:tgtEl>
                                      </p:cBhvr>
                                    </p:animEffect>
                                    <p:anim calcmode="lin" valueType="num">
                                      <p:cBhvr>
                                        <p:cTn id="29" dur="1600" decel="100000" fill="hold"/>
                                        <p:tgtEl>
                                          <p:spTgt spid="45071"/>
                                        </p:tgtEl>
                                        <p:attrNameLst>
                                          <p:attrName>style.rotation</p:attrName>
                                        </p:attrNameLst>
                                      </p:cBhvr>
                                      <p:tavLst>
                                        <p:tav tm="0">
                                          <p:val>
                                            <p:fltVal val="-90"/>
                                          </p:val>
                                        </p:tav>
                                        <p:tav tm="100000">
                                          <p:val>
                                            <p:fltVal val="0"/>
                                          </p:val>
                                        </p:tav>
                                      </p:tavLst>
                                    </p:anim>
                                    <p:anim calcmode="lin" valueType="num">
                                      <p:cBhvr>
                                        <p:cTn id="30" dur="1600" decel="100000" fill="hold"/>
                                        <p:tgtEl>
                                          <p:spTgt spid="45071"/>
                                        </p:tgtEl>
                                        <p:attrNameLst>
                                          <p:attrName>ppt_x</p:attrName>
                                        </p:attrNameLst>
                                      </p:cBhvr>
                                      <p:tavLst>
                                        <p:tav tm="0">
                                          <p:val>
                                            <p:strVal val="#ppt_x+0.4"/>
                                          </p:val>
                                        </p:tav>
                                        <p:tav tm="100000">
                                          <p:val>
                                            <p:strVal val="#ppt_x-0.05"/>
                                          </p:val>
                                        </p:tav>
                                      </p:tavLst>
                                    </p:anim>
                                    <p:anim calcmode="lin" valueType="num">
                                      <p:cBhvr>
                                        <p:cTn id="31" dur="1600" decel="100000" fill="hold"/>
                                        <p:tgtEl>
                                          <p:spTgt spid="45071"/>
                                        </p:tgtEl>
                                        <p:attrNameLst>
                                          <p:attrName>ppt_y</p:attrName>
                                        </p:attrNameLst>
                                      </p:cBhvr>
                                      <p:tavLst>
                                        <p:tav tm="0">
                                          <p:val>
                                            <p:strVal val="#ppt_y-0.4"/>
                                          </p:val>
                                        </p:tav>
                                        <p:tav tm="100000">
                                          <p:val>
                                            <p:strVal val="#ppt_y+0.1"/>
                                          </p:val>
                                        </p:tav>
                                      </p:tavLst>
                                    </p:anim>
                                    <p:anim calcmode="lin" valueType="num">
                                      <p:cBhvr>
                                        <p:cTn id="32" dur="400" accel="100000" fill="hold">
                                          <p:stCondLst>
                                            <p:cond delay="1600"/>
                                          </p:stCondLst>
                                        </p:cTn>
                                        <p:tgtEl>
                                          <p:spTgt spid="45071"/>
                                        </p:tgtEl>
                                        <p:attrNameLst>
                                          <p:attrName>ppt_x</p:attrName>
                                        </p:attrNameLst>
                                      </p:cBhvr>
                                      <p:tavLst>
                                        <p:tav tm="0">
                                          <p:val>
                                            <p:strVal val="#ppt_x-0.05"/>
                                          </p:val>
                                        </p:tav>
                                        <p:tav tm="100000">
                                          <p:val>
                                            <p:strVal val="#ppt_x"/>
                                          </p:val>
                                        </p:tav>
                                      </p:tavLst>
                                    </p:anim>
                                    <p:anim calcmode="lin" valueType="num">
                                      <p:cBhvr>
                                        <p:cTn id="33" dur="400" accel="100000" fill="hold">
                                          <p:stCondLst>
                                            <p:cond delay="1600"/>
                                          </p:stCondLst>
                                        </p:cTn>
                                        <p:tgtEl>
                                          <p:spTgt spid="45071"/>
                                        </p:tgtEl>
                                        <p:attrNameLst>
                                          <p:attrName>ppt_y</p:attrName>
                                        </p:attrNameLst>
                                      </p:cBhvr>
                                      <p:tavLst>
                                        <p:tav tm="0">
                                          <p:val>
                                            <p:strVal val="#ppt_y+0.1"/>
                                          </p:val>
                                        </p:tav>
                                        <p:tav tm="100000">
                                          <p:val>
                                            <p:strVal val="#ppt_y"/>
                                          </p:val>
                                        </p:tav>
                                      </p:tavLst>
                                    </p:anim>
                                  </p:childTnLst>
                                </p:cTn>
                              </p:par>
                              <p:par>
                                <p:cTn id="34" presetID="30" presetClass="entr" presetSubtype="0" fill="hold" grpId="0" nodeType="withEffect">
                                  <p:stCondLst>
                                    <p:cond delay="0"/>
                                  </p:stCondLst>
                                  <p:childTnLst>
                                    <p:set>
                                      <p:cBhvr>
                                        <p:cTn id="35" dur="1" fill="hold">
                                          <p:stCondLst>
                                            <p:cond delay="0"/>
                                          </p:stCondLst>
                                        </p:cTn>
                                        <p:tgtEl>
                                          <p:spTgt spid="45072"/>
                                        </p:tgtEl>
                                        <p:attrNameLst>
                                          <p:attrName>style.visibility</p:attrName>
                                        </p:attrNameLst>
                                      </p:cBhvr>
                                      <p:to>
                                        <p:strVal val="visible"/>
                                      </p:to>
                                    </p:set>
                                    <p:animEffect transition="in" filter="fade">
                                      <p:cBhvr>
                                        <p:cTn id="36" dur="2400" decel="100000"/>
                                        <p:tgtEl>
                                          <p:spTgt spid="45072"/>
                                        </p:tgtEl>
                                      </p:cBhvr>
                                    </p:animEffect>
                                    <p:anim calcmode="lin" valueType="num">
                                      <p:cBhvr>
                                        <p:cTn id="37" dur="2400" decel="100000" fill="hold"/>
                                        <p:tgtEl>
                                          <p:spTgt spid="45072"/>
                                        </p:tgtEl>
                                        <p:attrNameLst>
                                          <p:attrName>style.rotation</p:attrName>
                                        </p:attrNameLst>
                                      </p:cBhvr>
                                      <p:tavLst>
                                        <p:tav tm="0">
                                          <p:val>
                                            <p:fltVal val="-90"/>
                                          </p:val>
                                        </p:tav>
                                        <p:tav tm="100000">
                                          <p:val>
                                            <p:fltVal val="0"/>
                                          </p:val>
                                        </p:tav>
                                      </p:tavLst>
                                    </p:anim>
                                    <p:anim calcmode="lin" valueType="num">
                                      <p:cBhvr>
                                        <p:cTn id="38" dur="2400" decel="100000" fill="hold"/>
                                        <p:tgtEl>
                                          <p:spTgt spid="45072"/>
                                        </p:tgtEl>
                                        <p:attrNameLst>
                                          <p:attrName>ppt_x</p:attrName>
                                        </p:attrNameLst>
                                      </p:cBhvr>
                                      <p:tavLst>
                                        <p:tav tm="0">
                                          <p:val>
                                            <p:strVal val="#ppt_x+0.4"/>
                                          </p:val>
                                        </p:tav>
                                        <p:tav tm="100000">
                                          <p:val>
                                            <p:strVal val="#ppt_x-0.05"/>
                                          </p:val>
                                        </p:tav>
                                      </p:tavLst>
                                    </p:anim>
                                    <p:anim calcmode="lin" valueType="num">
                                      <p:cBhvr>
                                        <p:cTn id="39" dur="2400" decel="100000" fill="hold"/>
                                        <p:tgtEl>
                                          <p:spTgt spid="45072"/>
                                        </p:tgtEl>
                                        <p:attrNameLst>
                                          <p:attrName>ppt_y</p:attrName>
                                        </p:attrNameLst>
                                      </p:cBhvr>
                                      <p:tavLst>
                                        <p:tav tm="0">
                                          <p:val>
                                            <p:strVal val="#ppt_y-0.4"/>
                                          </p:val>
                                        </p:tav>
                                        <p:tav tm="100000">
                                          <p:val>
                                            <p:strVal val="#ppt_y+0.1"/>
                                          </p:val>
                                        </p:tav>
                                      </p:tavLst>
                                    </p:anim>
                                    <p:anim calcmode="lin" valueType="num">
                                      <p:cBhvr>
                                        <p:cTn id="40" dur="600" accel="100000" fill="hold">
                                          <p:stCondLst>
                                            <p:cond delay="2400"/>
                                          </p:stCondLst>
                                        </p:cTn>
                                        <p:tgtEl>
                                          <p:spTgt spid="45072"/>
                                        </p:tgtEl>
                                        <p:attrNameLst>
                                          <p:attrName>ppt_x</p:attrName>
                                        </p:attrNameLst>
                                      </p:cBhvr>
                                      <p:tavLst>
                                        <p:tav tm="0">
                                          <p:val>
                                            <p:strVal val="#ppt_x-0.05"/>
                                          </p:val>
                                        </p:tav>
                                        <p:tav tm="100000">
                                          <p:val>
                                            <p:strVal val="#ppt_x"/>
                                          </p:val>
                                        </p:tav>
                                      </p:tavLst>
                                    </p:anim>
                                    <p:anim calcmode="lin" valueType="num">
                                      <p:cBhvr>
                                        <p:cTn id="41" dur="600" accel="100000" fill="hold">
                                          <p:stCondLst>
                                            <p:cond delay="2400"/>
                                          </p:stCondLst>
                                        </p:cTn>
                                        <p:tgtEl>
                                          <p:spTgt spid="4507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p:bldP spid="45067" grpId="0"/>
      <p:bldP spid="45068" grpId="0"/>
      <p:bldP spid="45071" grpId="0"/>
      <p:bldP spid="4507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0000"/>
            </a:gs>
            <a:gs pos="57000">
              <a:srgbClr val="C00000"/>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297"/>
            <a:ext cx="9144793" cy="6858594"/>
          </a:xfrm>
          <a:prstGeom prst="rect">
            <a:avLst/>
          </a:prstGeom>
        </p:spPr>
      </p:pic>
      <p:sp>
        <p:nvSpPr>
          <p:cNvPr id="10244" name="Text Box 4"/>
          <p:cNvSpPr txBox="1">
            <a:spLocks noChangeArrowheads="1"/>
          </p:cNvSpPr>
          <p:nvPr/>
        </p:nvSpPr>
        <p:spPr bwMode="auto">
          <a:xfrm>
            <a:off x="3124200" y="1143000"/>
            <a:ext cx="5715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dirty="0">
                <a:latin typeface="Calibri" panose="020F0502020204030204" pitchFamily="34" charset="0"/>
              </a:rPr>
              <a:t>“Now I urge you, brethren, note those who cause divisions and offenses, contrary to the doctrine which you learned, and avoid them” (Rom. 16:17)</a:t>
            </a:r>
          </a:p>
        </p:txBody>
      </p:sp>
      <p:sp>
        <p:nvSpPr>
          <p:cNvPr id="52232" name="Rectangle 8"/>
          <p:cNvSpPr>
            <a:spLocks noChangeArrowheads="1"/>
          </p:cNvSpPr>
          <p:nvPr/>
        </p:nvSpPr>
        <p:spPr bwMode="auto">
          <a:xfrm>
            <a:off x="4724400" y="2229772"/>
            <a:ext cx="4114800" cy="381000"/>
          </a:xfrm>
          <a:prstGeom prst="rect">
            <a:avLst/>
          </a:prstGeom>
          <a:noFill/>
          <a:ln w="38100">
            <a:solidFill>
              <a:schemeClr val="accent1">
                <a:lumMod val="40000"/>
                <a:lumOff val="60000"/>
              </a:schemeClr>
            </a:solidFill>
            <a:miter lim="800000"/>
            <a:headEnd/>
            <a:tailEnd/>
          </a:ln>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wedge">
                                      <p:cBhvr>
                                        <p:cTn id="7" dur="20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0000"/>
            </a:gs>
            <a:gs pos="57000">
              <a:srgbClr val="C00000"/>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297"/>
            <a:ext cx="9144793" cy="6858594"/>
          </a:xfrm>
          <a:prstGeom prst="rect">
            <a:avLst/>
          </a:prstGeom>
        </p:spPr>
      </p:pic>
      <p:sp>
        <p:nvSpPr>
          <p:cNvPr id="11268" name="Text Box 4"/>
          <p:cNvSpPr txBox="1">
            <a:spLocks noChangeArrowheads="1"/>
          </p:cNvSpPr>
          <p:nvPr/>
        </p:nvSpPr>
        <p:spPr bwMode="auto">
          <a:xfrm>
            <a:off x="304800" y="838200"/>
            <a:ext cx="8534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dirty="0">
                <a:effectLst>
                  <a:outerShdw blurRad="38100" dist="38100" dir="2700000" algn="tl">
                    <a:srgbClr val="000000">
                      <a:alpha val="43137"/>
                    </a:srgbClr>
                  </a:outerShdw>
                </a:effectLst>
              </a:rPr>
              <a:t>“But there were also false prophets among the people, even as there will be false teachers among you, who will secretly bring in destructive heresies, even denying the Lord who bought them, and bring on themselves swift destruction. </a:t>
            </a:r>
            <a:r>
              <a:rPr lang="en-US" altLang="en-US" sz="2800" baseline="30000" dirty="0">
                <a:effectLst>
                  <a:outerShdw blurRad="38100" dist="38100" dir="2700000" algn="tl">
                    <a:srgbClr val="000000">
                      <a:alpha val="43137"/>
                    </a:srgbClr>
                  </a:outerShdw>
                </a:effectLst>
              </a:rPr>
              <a:t>2</a:t>
            </a:r>
            <a:r>
              <a:rPr lang="en-US" altLang="en-US" sz="2800" dirty="0">
                <a:effectLst>
                  <a:outerShdw blurRad="38100" dist="38100" dir="2700000" algn="tl">
                    <a:srgbClr val="000000">
                      <a:alpha val="43137"/>
                    </a:srgbClr>
                  </a:outerShdw>
                </a:effectLst>
              </a:rPr>
              <a:t>  And many will follow their destructive ways, because of whom the way of truth will be blasphemed” (2 Pet. 2:1-2)</a:t>
            </a:r>
          </a:p>
        </p:txBody>
      </p:sp>
      <p:sp>
        <p:nvSpPr>
          <p:cNvPr id="56326" name="Rectangle 6"/>
          <p:cNvSpPr>
            <a:spLocks noChangeArrowheads="1"/>
          </p:cNvSpPr>
          <p:nvPr/>
        </p:nvSpPr>
        <p:spPr bwMode="auto">
          <a:xfrm>
            <a:off x="1600200" y="1371600"/>
            <a:ext cx="5715000" cy="381000"/>
          </a:xfrm>
          <a:prstGeom prst="rect">
            <a:avLst/>
          </a:prstGeom>
          <a:noFill/>
          <a:ln w="38100">
            <a:solidFill>
              <a:schemeClr val="accent1">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56327" name="Line 7"/>
          <p:cNvSpPr>
            <a:spLocks noChangeShapeType="1"/>
          </p:cNvSpPr>
          <p:nvPr/>
        </p:nvSpPr>
        <p:spPr bwMode="auto">
          <a:xfrm>
            <a:off x="4038600" y="3457575"/>
            <a:ext cx="762000" cy="0"/>
          </a:xfrm>
          <a:prstGeom prst="line">
            <a:avLst/>
          </a:prstGeom>
          <a:noFill/>
          <a:ln w="38100">
            <a:solidFill>
              <a:schemeClr val="accent1">
                <a:lumMod val="40000"/>
                <a:lumOff val="6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auto">
          <a:xfrm>
            <a:off x="381000" y="3886200"/>
            <a:ext cx="1828800" cy="0"/>
          </a:xfrm>
          <a:prstGeom prst="line">
            <a:avLst/>
          </a:prstGeom>
          <a:noFill/>
          <a:ln w="38100">
            <a:solidFill>
              <a:schemeClr val="accent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6326"/>
                                        </p:tgtEl>
                                        <p:attrNameLst>
                                          <p:attrName>style.visibility</p:attrName>
                                        </p:attrNameLst>
                                      </p:cBhvr>
                                      <p:to>
                                        <p:strVal val="visible"/>
                                      </p:to>
                                    </p:set>
                                    <p:animEffect transition="in" filter="wedge">
                                      <p:cBhvr>
                                        <p:cTn id="7" dur="2000"/>
                                        <p:tgtEl>
                                          <p:spTgt spid="56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grpId="1" nodeType="clickEffect">
                                  <p:stCondLst>
                                    <p:cond delay="0"/>
                                  </p:stCondLst>
                                  <p:childTnLst>
                                    <p:animMotion origin="layout" path="M 0.00174 2.22222E-6 L 0.2809 0.18333 " pathEditMode="relative" rAng="0" ptsTypes="AA">
                                      <p:cBhvr>
                                        <p:cTn id="11" dur="2000" fill="hold"/>
                                        <p:tgtEl>
                                          <p:spTgt spid="56326"/>
                                        </p:tgtEl>
                                        <p:attrNameLst>
                                          <p:attrName>ppt_x</p:attrName>
                                          <p:attrName>ppt_y</p:attrName>
                                        </p:attrNameLst>
                                      </p:cBhvr>
                                      <p:rCtr x="13958" y="9167"/>
                                    </p:animMotion>
                                  </p:childTnLst>
                                </p:cTn>
                              </p:par>
                            </p:childTnLst>
                          </p:cTn>
                        </p:par>
                        <p:par>
                          <p:cTn id="12" fill="hold" nodeType="afterGroup">
                            <p:stCondLst>
                              <p:cond delay="2000"/>
                            </p:stCondLst>
                            <p:childTnLst>
                              <p:par>
                                <p:cTn id="13" presetID="6" presetClass="emph" presetSubtype="0" fill="hold" grpId="2" nodeType="afterEffect">
                                  <p:stCondLst>
                                    <p:cond delay="0"/>
                                  </p:stCondLst>
                                  <p:childTnLst>
                                    <p:animScale>
                                      <p:cBhvr>
                                        <p:cTn id="14" dur="2000" fill="hold"/>
                                        <p:tgtEl>
                                          <p:spTgt spid="56326"/>
                                        </p:tgtEl>
                                      </p:cBhvr>
                                      <p:by x="18000" y="10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grpId="3" nodeType="clickEffect">
                                  <p:stCondLst>
                                    <p:cond delay="0"/>
                                  </p:stCondLst>
                                  <p:childTnLst>
                                    <p:animMotion origin="layout" path="M 0.2809 0.18333 L -0.15417 0.25 " pathEditMode="relative" rAng="0" ptsTypes="AA">
                                      <p:cBhvr>
                                        <p:cTn id="18" dur="2000" fill="hold"/>
                                        <p:tgtEl>
                                          <p:spTgt spid="56326"/>
                                        </p:tgtEl>
                                        <p:attrNameLst>
                                          <p:attrName>ppt_x</p:attrName>
                                          <p:attrName>ppt_y</p:attrName>
                                        </p:attrNameLst>
                                      </p:cBhvr>
                                      <p:rCtr x="-21753" y="3333"/>
                                    </p:animMotion>
                                  </p:childTnLst>
                                </p:cTn>
                              </p:par>
                              <p:par>
                                <p:cTn id="19" presetID="6" presetClass="emph" presetSubtype="0" fill="hold" grpId="4" nodeType="withEffect">
                                  <p:stCondLst>
                                    <p:cond delay="0"/>
                                  </p:stCondLst>
                                  <p:childTnLst>
                                    <p:animScale>
                                      <p:cBhvr>
                                        <p:cTn id="20" dur="2000" fill="hold"/>
                                        <p:tgtEl>
                                          <p:spTgt spid="56326"/>
                                        </p:tgtEl>
                                      </p:cBhvr>
                                      <p:by x="180000" y="100000"/>
                                    </p:animScale>
                                  </p:childTnLst>
                                </p:cTn>
                              </p:par>
                            </p:childTnLst>
                          </p:cTn>
                        </p:par>
                        <p:par>
                          <p:cTn id="21" fill="hold" nodeType="withGroup">
                            <p:stCondLst>
                              <p:cond delay="2000"/>
                            </p:stCondLst>
                            <p:childTnLst>
                              <p:par>
                                <p:cTn id="22" presetID="2" presetClass="entr" presetSubtype="2" fill="hold" nodeType="afterEffect">
                                  <p:stCondLst>
                                    <p:cond delay="0"/>
                                  </p:stCondLst>
                                  <p:childTnLst>
                                    <p:set>
                                      <p:cBhvr>
                                        <p:cTn id="23" dur="1" fill="hold">
                                          <p:stCondLst>
                                            <p:cond delay="0"/>
                                          </p:stCondLst>
                                        </p:cTn>
                                        <p:tgtEl>
                                          <p:spTgt spid="56327"/>
                                        </p:tgtEl>
                                        <p:attrNameLst>
                                          <p:attrName>style.visibility</p:attrName>
                                        </p:attrNameLst>
                                      </p:cBhvr>
                                      <p:to>
                                        <p:strVal val="visible"/>
                                      </p:to>
                                    </p:set>
                                    <p:anim calcmode="lin" valueType="num">
                                      <p:cBhvr additive="base">
                                        <p:cTn id="24" dur="500" fill="hold"/>
                                        <p:tgtEl>
                                          <p:spTgt spid="56327"/>
                                        </p:tgtEl>
                                        <p:attrNameLst>
                                          <p:attrName>ppt_x</p:attrName>
                                        </p:attrNameLst>
                                      </p:cBhvr>
                                      <p:tavLst>
                                        <p:tav tm="0">
                                          <p:val>
                                            <p:strVal val="1+#ppt_w/2"/>
                                          </p:val>
                                        </p:tav>
                                        <p:tav tm="100000">
                                          <p:val>
                                            <p:strVal val="#ppt_x"/>
                                          </p:val>
                                        </p:tav>
                                      </p:tavLst>
                                    </p:anim>
                                    <p:anim calcmode="lin" valueType="num">
                                      <p:cBhvr additive="base">
                                        <p:cTn id="25" dur="500" fill="hold"/>
                                        <p:tgtEl>
                                          <p:spTgt spid="56327"/>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56328"/>
                                        </p:tgtEl>
                                        <p:attrNameLst>
                                          <p:attrName>style.visibility</p:attrName>
                                        </p:attrNameLst>
                                      </p:cBhvr>
                                      <p:to>
                                        <p:strVal val="visible"/>
                                      </p:to>
                                    </p:set>
                                    <p:anim calcmode="lin" valueType="num">
                                      <p:cBhvr additive="base">
                                        <p:cTn id="28" dur="500" fill="hold"/>
                                        <p:tgtEl>
                                          <p:spTgt spid="56328"/>
                                        </p:tgtEl>
                                        <p:attrNameLst>
                                          <p:attrName>ppt_x</p:attrName>
                                        </p:attrNameLst>
                                      </p:cBhvr>
                                      <p:tavLst>
                                        <p:tav tm="0">
                                          <p:val>
                                            <p:strVal val="1+#ppt_w/2"/>
                                          </p:val>
                                        </p:tav>
                                        <p:tav tm="100000">
                                          <p:val>
                                            <p:strVal val="#ppt_x"/>
                                          </p:val>
                                        </p:tav>
                                      </p:tavLst>
                                    </p:anim>
                                    <p:anim calcmode="lin" valueType="num">
                                      <p:cBhvr additive="base">
                                        <p:cTn id="29" dur="500" fill="hold"/>
                                        <p:tgtEl>
                                          <p:spTgt spid="56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56326" grpId="1" animBg="1"/>
      <p:bldP spid="56326" grpId="2" animBg="1"/>
      <p:bldP spid="56326" grpId="3" animBg="1"/>
      <p:bldP spid="56326" grpId="4" animBg="1"/>
    </p:bldLst>
  </p:timing>
</p:sld>
</file>

<file path=ppt/theme/theme1.xml><?xml version="1.0" encoding="utf-8"?>
<a:theme xmlns:a="http://schemas.openxmlformats.org/drawingml/2006/main" name="Red Sun">
  <a:themeElements>
    <a:clrScheme name="Custom 1">
      <a:dk1>
        <a:srgbClr val="000000"/>
      </a:dk1>
      <a:lt1>
        <a:srgbClr val="FFFFFF"/>
      </a:lt1>
      <a:dk2>
        <a:srgbClr val="000000"/>
      </a:dk2>
      <a:lt2>
        <a:srgbClr val="808080"/>
      </a:lt2>
      <a:accent1>
        <a:srgbClr val="FF0000"/>
      </a:accent1>
      <a:accent2>
        <a:srgbClr val="C00000"/>
      </a:accent2>
      <a:accent3>
        <a:srgbClr val="FFFFFF"/>
      </a:accent3>
      <a:accent4>
        <a:srgbClr val="000000"/>
      </a:accent4>
      <a:accent5>
        <a:srgbClr val="CC6600"/>
      </a:accent5>
      <a:accent6>
        <a:srgbClr val="CC3300"/>
      </a:accent6>
      <a:hlink>
        <a:srgbClr val="CCCCFF"/>
      </a:hlink>
      <a:folHlink>
        <a:srgbClr val="B2B2B2"/>
      </a:folHlink>
    </a:clrScheme>
    <a:fontScheme name="Red Su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d Sun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Red Sun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Red Sun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Red Sun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Red Sun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arget the market design template">
  <a:themeElements>
    <a:clrScheme name="Target the market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Target the market design 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arget the market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arget the market design templat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rget the market design templat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arget the market design template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arget the market design template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arget the market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arget the market design template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arget the market design template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arget the market design template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arget the market design templat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arget the market design templat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arget the market design template 12">
        <a:dk1>
          <a:srgbClr val="D7730F"/>
        </a:dk1>
        <a:lt1>
          <a:srgbClr val="FFFFFF"/>
        </a:lt1>
        <a:dk2>
          <a:srgbClr val="640013"/>
        </a:dk2>
        <a:lt2>
          <a:srgbClr val="969696"/>
        </a:lt2>
        <a:accent1>
          <a:srgbClr val="FBDF53"/>
        </a:accent1>
        <a:accent2>
          <a:srgbClr val="FF9966"/>
        </a:accent2>
        <a:accent3>
          <a:srgbClr val="FFFFFF"/>
        </a:accent3>
        <a:accent4>
          <a:srgbClr val="B7610B"/>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Red Sun</Template>
  <TotalTime>4028</TotalTime>
  <Words>617</Words>
  <Application>Microsoft Office PowerPoint</Application>
  <PresentationFormat>On-screen Show (4:3)</PresentationFormat>
  <Paragraphs>60</Paragraphs>
  <Slides>15</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Calibri Light</vt:lpstr>
      <vt:lpstr>Times New Roman</vt:lpstr>
      <vt:lpstr>Arial</vt:lpstr>
      <vt:lpstr>Book Antiqua</vt:lpstr>
      <vt:lpstr>Eras Bold ITC</vt:lpstr>
      <vt:lpstr>Wingdings</vt:lpstr>
      <vt:lpstr>MS Gothic</vt:lpstr>
      <vt:lpstr>Arial Black</vt:lpstr>
      <vt:lpstr>Gloucester MT Extra Condensed</vt:lpstr>
      <vt:lpstr>Gabriola</vt:lpstr>
      <vt:lpstr>Calibri</vt:lpstr>
      <vt:lpstr>Red Sun</vt:lpstr>
      <vt:lpstr>Target the market design template</vt:lpstr>
      <vt:lpstr>Office Theme</vt:lpstr>
      <vt:lpstr>IF I WERE SATAN’S MINISTER</vt:lpstr>
      <vt:lpstr>PowerPoint Presentation</vt:lpstr>
      <vt:lpstr>PowerPoint Presentation</vt:lpstr>
      <vt:lpstr>Satan’s</vt:lpstr>
      <vt:lpstr>PowerPoint Presentation</vt:lpstr>
      <vt:lpstr>If I were Satan’s Minister…</vt:lpstr>
      <vt:lpstr>PowerPoint Presentation</vt:lpstr>
      <vt:lpstr>PowerPoint Presentation</vt:lpstr>
      <vt:lpstr>PowerPoint Presentation</vt:lpstr>
      <vt:lpstr>Questions:</vt:lpstr>
      <vt:lpstr>Any Qualifications for an Apostle?</vt:lpstr>
      <vt:lpstr>If I were Satan’s Minister…</vt:lpstr>
      <vt:lpstr>PowerPoint Presentation</vt:lpstr>
      <vt:lpstr>“Test all things” (1 Thess. 5:21)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I Were Satan’s Minister</dc:title>
  <dc:creator>Steven J. Wallace;Larry Hafley</dc:creator>
  <cp:lastModifiedBy>Steven Wallace</cp:lastModifiedBy>
  <cp:revision>120</cp:revision>
  <dcterms:created xsi:type="dcterms:W3CDTF">2006-11-15T23:33:39Z</dcterms:created>
  <dcterms:modified xsi:type="dcterms:W3CDTF">2016-08-12T22:52:15Z</dcterms:modified>
</cp:coreProperties>
</file>